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2.xml" ContentType="application/vnd.openxmlformats-officedocument.theme+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7"/>
    <p:sldMasterId id="2147483740" r:id="rId8"/>
    <p:sldMasterId id="2147483702" r:id="rId9"/>
  </p:sldMasterIdLst>
  <p:notesMasterIdLst>
    <p:notesMasterId r:id="rId32"/>
  </p:notesMasterIdLst>
  <p:sldIdLst>
    <p:sldId id="6575" r:id="rId10"/>
    <p:sldId id="6584" r:id="rId11"/>
    <p:sldId id="6658" r:id="rId12"/>
    <p:sldId id="6577" r:id="rId13"/>
    <p:sldId id="6696" r:id="rId14"/>
    <p:sldId id="6695" r:id="rId15"/>
    <p:sldId id="6702" r:id="rId16"/>
    <p:sldId id="6694" r:id="rId17"/>
    <p:sldId id="6700" r:id="rId18"/>
    <p:sldId id="6583" r:id="rId19"/>
    <p:sldId id="6633" r:id="rId20"/>
    <p:sldId id="6585" r:id="rId21"/>
    <p:sldId id="6667" r:id="rId22"/>
    <p:sldId id="6689" r:id="rId23"/>
    <p:sldId id="6699" r:id="rId24"/>
    <p:sldId id="6680" r:id="rId25"/>
    <p:sldId id="6690" r:id="rId26"/>
    <p:sldId id="6691" r:id="rId27"/>
    <p:sldId id="6594" r:id="rId28"/>
    <p:sldId id="6598" r:id="rId29"/>
    <p:sldId id="6595" r:id="rId30"/>
    <p:sldId id="43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9616540-E981-DD9B-AD93-CFE1BE50EDFE}" name="Cindy Aegerter" initials="CA" userId="S::cindy.aegerter@thrivent.com::042ea147-e809-4c9f-82c7-30cf285234a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th Nault" initials="BN" lastIdx="5" clrIdx="0">
    <p:extLst>
      <p:ext uri="{19B8F6BF-5375-455C-9EA6-DF929625EA0E}">
        <p15:presenceInfo xmlns:p15="http://schemas.microsoft.com/office/powerpoint/2012/main" userId="S::beth.nault@thrivent.com::51a02a3a-5cf5-4347-a3b5-f75f7f575620" providerId="AD"/>
      </p:ext>
    </p:extLst>
  </p:cmAuthor>
  <p:cmAuthor id="2" name="Kate Wahoske" initials="KW" lastIdx="51" clrIdx="1">
    <p:extLst>
      <p:ext uri="{19B8F6BF-5375-455C-9EA6-DF929625EA0E}">
        <p15:presenceInfo xmlns:p15="http://schemas.microsoft.com/office/powerpoint/2012/main" userId="S::Kate.Wahoske@Thrivent.com::adfeff95-1e1a-487f-983e-6fe46f73592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E723A"/>
    <a:srgbClr val="3D3935"/>
    <a:srgbClr val="53565A"/>
    <a:srgbClr val="75787B"/>
    <a:srgbClr val="97999B"/>
    <a:srgbClr val="CCCCCC"/>
    <a:srgbClr val="E6E6E6"/>
    <a:srgbClr val="999999"/>
    <a:srgbClr val="C7AB75"/>
    <a:srgbClr val="FFAB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7E8F52-9806-19E0-FC86-05D0C17CB3BC}" v="7" dt="2024-03-21T16:49:31.690"/>
    <p1510:client id="{A3BA64C8-53E8-9F7C-D606-BA45BD2B4C68}" v="8" dt="2024-03-21T16:28:38.313"/>
  </p1510:revLst>
</p1510:revInfo>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422" autoAdjust="0"/>
  </p:normalViewPr>
  <p:slideViewPr>
    <p:cSldViewPr snapToGrid="0">
      <p:cViewPr varScale="1">
        <p:scale>
          <a:sx n="100" d="100"/>
          <a:sy n="100" d="100"/>
        </p:scale>
        <p:origin x="876" y="96"/>
      </p:cViewPr>
      <p:guideLst>
        <p:guide pos="3840"/>
        <p:guide orient="horz"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microsoft.com/office/2015/10/relationships/revisionInfo" Target="revisionInfo.xml"/><Relationship Id="rId21" Type="http://schemas.openxmlformats.org/officeDocument/2006/relationships/slide" Target="slides/slide12.xml"/><Relationship Id="rId34" Type="http://schemas.openxmlformats.org/officeDocument/2006/relationships/presProps" Target="presProps.xml"/><Relationship Id="rId7" Type="http://schemas.openxmlformats.org/officeDocument/2006/relationships/slideMaster" Target="slideMasters/slideMaster1.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commentAuthors" Target="commentAuthor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notesMaster" Target="notesMasters/notesMaster1.xml"/><Relationship Id="rId37" Type="http://schemas.openxmlformats.org/officeDocument/2006/relationships/tableStyles" Target="tableStyles.xml"/><Relationship Id="rId40" Type="http://schemas.microsoft.com/office/2018/10/relationships/authors" Target="authors.xml"/><Relationship Id="rId36" Type="http://schemas.openxmlformats.org/officeDocument/2006/relationships/theme" Target="theme/theme1.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35" Type="http://schemas.openxmlformats.org/officeDocument/2006/relationships/viewProps" Target="viewProps.xml"/><Relationship Id="rId9" Type="http://schemas.openxmlformats.org/officeDocument/2006/relationships/slideMaster" Target="slideMasters/slideMaster3.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8" Type="http://schemas.openxmlformats.org/officeDocument/2006/relationships/slideMaster" Target="slideMasters/slideMaster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indy Aegerter" userId="S::cindy.aegerter@thrivent.com::042ea147-e809-4c9f-82c7-30cf285234a1" providerId="AD" clId="Web-{257E8F52-9806-19E0-FC86-05D0C17CB3BC}"/>
    <pc:docChg chg="modSld">
      <pc:chgData name="Cindy Aegerter" userId="S::cindy.aegerter@thrivent.com::042ea147-e809-4c9f-82c7-30cf285234a1" providerId="AD" clId="Web-{257E8F52-9806-19E0-FC86-05D0C17CB3BC}" dt="2024-03-21T16:51:16.677" v="167"/>
      <pc:docMkLst>
        <pc:docMk/>
      </pc:docMkLst>
      <pc:sldChg chg="addCm modNotes">
        <pc:chgData name="Cindy Aegerter" userId="S::cindy.aegerter@thrivent.com::042ea147-e809-4c9f-82c7-30cf285234a1" providerId="AD" clId="Web-{257E8F52-9806-19E0-FC86-05D0C17CB3BC}" dt="2024-03-21T16:51:16.677" v="167"/>
        <pc:sldMkLst>
          <pc:docMk/>
          <pc:sldMk cId="4144990944" sldId="6680"/>
        </pc:sldMkLst>
        <pc:extLst>
          <p:ext xmlns:p="http://schemas.openxmlformats.org/presentationml/2006/main" uri="{D6D511B9-2390-475A-947B-AFAB55BFBCF1}">
            <pc226:cmChg xmlns:pc226="http://schemas.microsoft.com/office/powerpoint/2022/06/main/command" chg="add">
              <pc226:chgData name="Cindy Aegerter" userId="S::cindy.aegerter@thrivent.com::042ea147-e809-4c9f-82c7-30cf285234a1" providerId="AD" clId="Web-{257E8F52-9806-19E0-FC86-05D0C17CB3BC}" dt="2024-03-21T16:49:31.690" v="63"/>
              <pc2:cmMkLst xmlns:pc2="http://schemas.microsoft.com/office/powerpoint/2019/9/main/command">
                <pc:docMk/>
                <pc:sldMk cId="4144990944" sldId="6680"/>
                <pc2:cmMk id="{7349C8AB-8566-4813-8E58-92D4C51A6A0E}"/>
              </pc2:cmMkLst>
            </pc226:cmChg>
          </p:ext>
        </pc:extLst>
      </pc:sldChg>
      <pc:sldChg chg="addCm modCm">
        <pc:chgData name="Cindy Aegerter" userId="S::cindy.aegerter@thrivent.com::042ea147-e809-4c9f-82c7-30cf285234a1" providerId="AD" clId="Web-{257E8F52-9806-19E0-FC86-05D0C17CB3BC}" dt="2024-03-21T16:48:05.735" v="62"/>
        <pc:sldMkLst>
          <pc:docMk/>
          <pc:sldMk cId="4198336459" sldId="6689"/>
        </pc:sldMkLst>
        <pc:extLst>
          <p:ext xmlns:p="http://schemas.openxmlformats.org/presentationml/2006/main" uri="{D6D511B9-2390-475A-947B-AFAB55BFBCF1}">
            <pc226:cmChg xmlns:pc226="http://schemas.microsoft.com/office/powerpoint/2022/06/main/command" chg="add mod">
              <pc226:chgData name="Cindy Aegerter" userId="S::cindy.aegerter@thrivent.com::042ea147-e809-4c9f-82c7-30cf285234a1" providerId="AD" clId="Web-{257E8F52-9806-19E0-FC86-05D0C17CB3BC}" dt="2024-03-21T16:48:05.735" v="62"/>
              <pc2:cmMkLst xmlns:pc2="http://schemas.microsoft.com/office/powerpoint/2019/9/main/command">
                <pc:docMk/>
                <pc:sldMk cId="4198336459" sldId="6689"/>
                <pc2:cmMk id="{7805E6FF-96E9-4602-B712-A2B704A13B58}"/>
              </pc2:cmMkLst>
            </pc226:cmChg>
          </p:ext>
        </pc:extLst>
      </pc:sldChg>
      <pc:sldChg chg="addCm modNotes">
        <pc:chgData name="Cindy Aegerter" userId="S::cindy.aegerter@thrivent.com::042ea147-e809-4c9f-82c7-30cf285234a1" providerId="AD" clId="Web-{257E8F52-9806-19E0-FC86-05D0C17CB3BC}" dt="2024-03-21T16:33:33.263" v="2"/>
        <pc:sldMkLst>
          <pc:docMk/>
          <pc:sldMk cId="2635503613" sldId="6696"/>
        </pc:sldMkLst>
        <pc:extLst>
          <p:ext xmlns:p="http://schemas.openxmlformats.org/presentationml/2006/main" uri="{D6D511B9-2390-475A-947B-AFAB55BFBCF1}">
            <pc226:cmChg xmlns:pc226="http://schemas.microsoft.com/office/powerpoint/2022/06/main/command" chg="add">
              <pc226:chgData name="Cindy Aegerter" userId="S::cindy.aegerter@thrivent.com::042ea147-e809-4c9f-82c7-30cf285234a1" providerId="AD" clId="Web-{257E8F52-9806-19E0-FC86-05D0C17CB3BC}" dt="2024-03-21T16:33:33.263" v="2"/>
              <pc2:cmMkLst xmlns:pc2="http://schemas.microsoft.com/office/powerpoint/2019/9/main/command">
                <pc:docMk/>
                <pc:sldMk cId="2635503613" sldId="6696"/>
                <pc2:cmMk id="{1BEBF688-C598-46F3-A019-DD958C247AA7}"/>
              </pc2:cmMkLst>
            </pc226:cmChg>
          </p:ext>
        </pc:extLst>
      </pc:sldChg>
      <pc:sldChg chg="addCm modNotes">
        <pc:chgData name="Cindy Aegerter" userId="S::cindy.aegerter@thrivent.com::042ea147-e809-4c9f-82c7-30cf285234a1" providerId="AD" clId="Web-{257E8F52-9806-19E0-FC86-05D0C17CB3BC}" dt="2024-03-21T16:44:10.886" v="60"/>
        <pc:sldMkLst>
          <pc:docMk/>
          <pc:sldMk cId="2469012513" sldId="6700"/>
        </pc:sldMkLst>
        <pc:extLst>
          <p:ext xmlns:p="http://schemas.openxmlformats.org/presentationml/2006/main" uri="{D6D511B9-2390-475A-947B-AFAB55BFBCF1}">
            <pc226:cmChg xmlns:pc226="http://schemas.microsoft.com/office/powerpoint/2022/06/main/command" chg="add">
              <pc226:chgData name="Cindy Aegerter" userId="S::cindy.aegerter@thrivent.com::042ea147-e809-4c9f-82c7-30cf285234a1" providerId="AD" clId="Web-{257E8F52-9806-19E0-FC86-05D0C17CB3BC}" dt="2024-03-21T16:38:45.988" v="3"/>
              <pc2:cmMkLst xmlns:pc2="http://schemas.microsoft.com/office/powerpoint/2019/9/main/command">
                <pc:docMk/>
                <pc:sldMk cId="2469012513" sldId="6700"/>
                <pc2:cmMk id="{65A1687F-527F-435A-8793-2C188A71DA32}"/>
              </pc2:cmMkLst>
            </pc226:cmChg>
            <pc226:cmChg xmlns:pc226="http://schemas.microsoft.com/office/powerpoint/2022/06/main/command" chg="add">
              <pc226:chgData name="Cindy Aegerter" userId="S::cindy.aegerter@thrivent.com::042ea147-e809-4c9f-82c7-30cf285234a1" providerId="AD" clId="Web-{257E8F52-9806-19E0-FC86-05D0C17CB3BC}" dt="2024-03-21T16:44:10.886" v="60"/>
              <pc2:cmMkLst xmlns:pc2="http://schemas.microsoft.com/office/powerpoint/2019/9/main/command">
                <pc:docMk/>
                <pc:sldMk cId="2469012513" sldId="6700"/>
                <pc2:cmMk id="{26C5C19F-EADA-4B87-849F-B5C773FE67F5}"/>
              </pc2:cmMkLst>
            </pc226:cmChg>
            <pc226:cmChg xmlns:pc226="http://schemas.microsoft.com/office/powerpoint/2022/06/main/command" chg="add">
              <pc226:chgData name="Cindy Aegerter" userId="S::cindy.aegerter@thrivent.com::042ea147-e809-4c9f-82c7-30cf285234a1" providerId="AD" clId="Web-{257E8F52-9806-19E0-FC86-05D0C17CB3BC}" dt="2024-03-21T16:41:08.757" v="16"/>
              <pc2:cmMkLst xmlns:pc2="http://schemas.microsoft.com/office/powerpoint/2019/9/main/command">
                <pc:docMk/>
                <pc:sldMk cId="2469012513" sldId="6700"/>
                <pc2:cmMk id="{04C563FE-1FA8-460C-A803-62B3EBD2F317}"/>
              </pc2:cmMkLst>
            </pc226:cmChg>
          </p:ext>
        </pc:extLst>
      </pc:sldChg>
    </pc:docChg>
  </pc:docChgLst>
  <pc:docChgLst>
    <pc:chgData name="Karen Voracek" userId="b5661cf6-3ed5-475a-ac97-e186e67d259f" providerId="ADAL" clId="{97E7EE65-6190-44D0-B425-132ECA19A95C}"/>
    <pc:docChg chg="undo custSel delSld modSld">
      <pc:chgData name="Karen Voracek" userId="b5661cf6-3ed5-475a-ac97-e186e67d259f" providerId="ADAL" clId="{97E7EE65-6190-44D0-B425-132ECA19A95C}" dt="2024-03-21T16:11:07.047" v="382" actId="255"/>
      <pc:docMkLst>
        <pc:docMk/>
      </pc:docMkLst>
      <pc:sldChg chg="modSp mod">
        <pc:chgData name="Karen Voracek" userId="b5661cf6-3ed5-475a-ac97-e186e67d259f" providerId="ADAL" clId="{97E7EE65-6190-44D0-B425-132ECA19A95C}" dt="2024-03-21T16:09:09.007" v="378" actId="20577"/>
        <pc:sldMkLst>
          <pc:docMk/>
          <pc:sldMk cId="1311657051" sldId="6633"/>
        </pc:sldMkLst>
        <pc:spChg chg="mod">
          <ac:chgData name="Karen Voracek" userId="b5661cf6-3ed5-475a-ac97-e186e67d259f" providerId="ADAL" clId="{97E7EE65-6190-44D0-B425-132ECA19A95C}" dt="2024-03-21T16:09:09.007" v="378" actId="20577"/>
          <ac:spMkLst>
            <pc:docMk/>
            <pc:sldMk cId="1311657051" sldId="6633"/>
            <ac:spMk id="4" creationId="{EEFCCB90-E4A1-0413-CED1-683E141426C8}"/>
          </ac:spMkLst>
        </pc:spChg>
      </pc:sldChg>
      <pc:sldChg chg="modNotesTx">
        <pc:chgData name="Karen Voracek" userId="b5661cf6-3ed5-475a-ac97-e186e67d259f" providerId="ADAL" clId="{97E7EE65-6190-44D0-B425-132ECA19A95C}" dt="2024-03-21T15:48:58.006" v="231" actId="20577"/>
        <pc:sldMkLst>
          <pc:docMk/>
          <pc:sldMk cId="937962279" sldId="6658"/>
        </pc:sldMkLst>
      </pc:sldChg>
      <pc:sldChg chg="delCm">
        <pc:chgData name="Karen Voracek" userId="b5661cf6-3ed5-475a-ac97-e186e67d259f" providerId="ADAL" clId="{97E7EE65-6190-44D0-B425-132ECA19A95C}" dt="2024-03-21T16:09:30.796" v="379"/>
        <pc:sldMkLst>
          <pc:docMk/>
          <pc:sldMk cId="3954948250" sldId="6667"/>
        </pc:sldMkLst>
        <pc:extLst>
          <p:ext xmlns:p="http://schemas.openxmlformats.org/presentationml/2006/main" uri="{D6D511B9-2390-475A-947B-AFAB55BFBCF1}">
            <pc226:cmChg xmlns:pc226="http://schemas.microsoft.com/office/powerpoint/2022/06/main/command" chg="del">
              <pc226:chgData name="Karen Voracek" userId="b5661cf6-3ed5-475a-ac97-e186e67d259f" providerId="ADAL" clId="{97E7EE65-6190-44D0-B425-132ECA19A95C}" dt="2024-03-21T16:09:30.796" v="379"/>
              <pc2:cmMkLst xmlns:pc2="http://schemas.microsoft.com/office/powerpoint/2019/9/main/command">
                <pc:docMk/>
                <pc:sldMk cId="3954948250" sldId="6667"/>
                <pc2:cmMk id="{6473EB7D-9B2E-4F00-9F98-CBAFCE224F00}"/>
              </pc2:cmMkLst>
            </pc226:cmChg>
          </p:ext>
        </pc:extLst>
      </pc:sldChg>
      <pc:sldChg chg="delSp modSp mod">
        <pc:chgData name="Karen Voracek" userId="b5661cf6-3ed5-475a-ac97-e186e67d259f" providerId="ADAL" clId="{97E7EE65-6190-44D0-B425-132ECA19A95C}" dt="2024-03-21T16:04:00.512" v="336" actId="1037"/>
        <pc:sldMkLst>
          <pc:docMk/>
          <pc:sldMk cId="1183269740" sldId="6694"/>
        </pc:sldMkLst>
        <pc:spChg chg="del">
          <ac:chgData name="Karen Voracek" userId="b5661cf6-3ed5-475a-ac97-e186e67d259f" providerId="ADAL" clId="{97E7EE65-6190-44D0-B425-132ECA19A95C}" dt="2024-03-21T16:03:54.894" v="318" actId="478"/>
          <ac:spMkLst>
            <pc:docMk/>
            <pc:sldMk cId="1183269740" sldId="6694"/>
            <ac:spMk id="19" creationId="{670F3DF5-5999-5F3C-8E14-E174D7ED35B1}"/>
          </ac:spMkLst>
        </pc:spChg>
        <pc:spChg chg="mod">
          <ac:chgData name="Karen Voracek" userId="b5661cf6-3ed5-475a-ac97-e186e67d259f" providerId="ADAL" clId="{97E7EE65-6190-44D0-B425-132ECA19A95C}" dt="2024-03-21T16:04:00.512" v="336" actId="1037"/>
          <ac:spMkLst>
            <pc:docMk/>
            <pc:sldMk cId="1183269740" sldId="6694"/>
            <ac:spMk id="23" creationId="{12EFE73E-9993-305B-474C-26823E9E8E5A}"/>
          </ac:spMkLst>
        </pc:spChg>
        <pc:spChg chg="mod">
          <ac:chgData name="Karen Voracek" userId="b5661cf6-3ed5-475a-ac97-e186e67d259f" providerId="ADAL" clId="{97E7EE65-6190-44D0-B425-132ECA19A95C}" dt="2024-03-21T16:04:00.512" v="336" actId="1037"/>
          <ac:spMkLst>
            <pc:docMk/>
            <pc:sldMk cId="1183269740" sldId="6694"/>
            <ac:spMk id="24" creationId="{B2204427-DF68-EA6B-325B-5E48F5B57033}"/>
          </ac:spMkLst>
        </pc:spChg>
        <pc:spChg chg="mod">
          <ac:chgData name="Karen Voracek" userId="b5661cf6-3ed5-475a-ac97-e186e67d259f" providerId="ADAL" clId="{97E7EE65-6190-44D0-B425-132ECA19A95C}" dt="2024-03-21T16:04:00.512" v="336" actId="1037"/>
          <ac:spMkLst>
            <pc:docMk/>
            <pc:sldMk cId="1183269740" sldId="6694"/>
            <ac:spMk id="25" creationId="{EA965143-8E68-9392-3CE6-21A243E94103}"/>
          </ac:spMkLst>
        </pc:spChg>
        <pc:spChg chg="del">
          <ac:chgData name="Karen Voracek" userId="b5661cf6-3ed5-475a-ac97-e186e67d259f" providerId="ADAL" clId="{97E7EE65-6190-44D0-B425-132ECA19A95C}" dt="2024-03-21T16:03:54.894" v="318" actId="478"/>
          <ac:spMkLst>
            <pc:docMk/>
            <pc:sldMk cId="1183269740" sldId="6694"/>
            <ac:spMk id="38" creationId="{81956759-C848-2310-D2CA-8B1C151F3352}"/>
          </ac:spMkLst>
        </pc:spChg>
        <pc:spChg chg="mod">
          <ac:chgData name="Karen Voracek" userId="b5661cf6-3ed5-475a-ac97-e186e67d259f" providerId="ADAL" clId="{97E7EE65-6190-44D0-B425-132ECA19A95C}" dt="2024-03-21T16:04:00.512" v="336" actId="1037"/>
          <ac:spMkLst>
            <pc:docMk/>
            <pc:sldMk cId="1183269740" sldId="6694"/>
            <ac:spMk id="39" creationId="{0107F2A3-3459-FE8F-B2FB-F3E450BB4EC6}"/>
          </ac:spMkLst>
        </pc:spChg>
        <pc:spChg chg="mod">
          <ac:chgData name="Karen Voracek" userId="b5661cf6-3ed5-475a-ac97-e186e67d259f" providerId="ADAL" clId="{97E7EE65-6190-44D0-B425-132ECA19A95C}" dt="2024-03-21T16:04:00.512" v="336" actId="1037"/>
          <ac:spMkLst>
            <pc:docMk/>
            <pc:sldMk cId="1183269740" sldId="6694"/>
            <ac:spMk id="40" creationId="{69AB0937-D943-8F22-2C36-16EE1A1DBE18}"/>
          </ac:spMkLst>
        </pc:spChg>
        <pc:spChg chg="mod">
          <ac:chgData name="Karen Voracek" userId="b5661cf6-3ed5-475a-ac97-e186e67d259f" providerId="ADAL" clId="{97E7EE65-6190-44D0-B425-132ECA19A95C}" dt="2024-03-21T16:04:00.512" v="336" actId="1037"/>
          <ac:spMkLst>
            <pc:docMk/>
            <pc:sldMk cId="1183269740" sldId="6694"/>
            <ac:spMk id="41" creationId="{2BB679F7-CC49-62A8-1F05-7DECB25B1D0C}"/>
          </ac:spMkLst>
        </pc:spChg>
        <pc:cxnChg chg="del">
          <ac:chgData name="Karen Voracek" userId="b5661cf6-3ed5-475a-ac97-e186e67d259f" providerId="ADAL" clId="{97E7EE65-6190-44D0-B425-132ECA19A95C}" dt="2024-03-21T16:03:54.894" v="318" actId="478"/>
          <ac:cxnSpMkLst>
            <pc:docMk/>
            <pc:sldMk cId="1183269740" sldId="6694"/>
            <ac:cxnSpMk id="7" creationId="{B3380C21-A4CC-7DB9-2F75-7C951DB99C5E}"/>
          </ac:cxnSpMkLst>
        </pc:cxnChg>
        <pc:cxnChg chg="mod">
          <ac:chgData name="Karen Voracek" userId="b5661cf6-3ed5-475a-ac97-e186e67d259f" providerId="ADAL" clId="{97E7EE65-6190-44D0-B425-132ECA19A95C}" dt="2024-03-21T16:04:00.512" v="336" actId="1037"/>
          <ac:cxnSpMkLst>
            <pc:docMk/>
            <pc:sldMk cId="1183269740" sldId="6694"/>
            <ac:cxnSpMk id="8" creationId="{D2C11EE1-5540-2690-D0D0-322C4A9FD79A}"/>
          </ac:cxnSpMkLst>
        </pc:cxnChg>
        <pc:cxnChg chg="mod">
          <ac:chgData name="Karen Voracek" userId="b5661cf6-3ed5-475a-ac97-e186e67d259f" providerId="ADAL" clId="{97E7EE65-6190-44D0-B425-132ECA19A95C}" dt="2024-03-21T16:04:00.512" v="336" actId="1037"/>
          <ac:cxnSpMkLst>
            <pc:docMk/>
            <pc:sldMk cId="1183269740" sldId="6694"/>
            <ac:cxnSpMk id="21" creationId="{5FFDEF13-1174-AD36-DBA3-4307CD376ED8}"/>
          </ac:cxnSpMkLst>
        </pc:cxnChg>
        <pc:cxnChg chg="mod">
          <ac:chgData name="Karen Voracek" userId="b5661cf6-3ed5-475a-ac97-e186e67d259f" providerId="ADAL" clId="{97E7EE65-6190-44D0-B425-132ECA19A95C}" dt="2024-03-21T16:04:00.512" v="336" actId="1037"/>
          <ac:cxnSpMkLst>
            <pc:docMk/>
            <pc:sldMk cId="1183269740" sldId="6694"/>
            <ac:cxnSpMk id="34" creationId="{AAF7893C-A4E7-2D79-57C0-DF302F8E2B77}"/>
          </ac:cxnSpMkLst>
        </pc:cxnChg>
      </pc:sldChg>
      <pc:sldChg chg="modNotesTx">
        <pc:chgData name="Karen Voracek" userId="b5661cf6-3ed5-475a-ac97-e186e67d259f" providerId="ADAL" clId="{97E7EE65-6190-44D0-B425-132ECA19A95C}" dt="2024-03-21T15:54:16.959" v="239" actId="6549"/>
        <pc:sldMkLst>
          <pc:docMk/>
          <pc:sldMk cId="1174923789" sldId="6695"/>
        </pc:sldMkLst>
      </pc:sldChg>
      <pc:sldChg chg="modNotesTx">
        <pc:chgData name="Karen Voracek" userId="b5661cf6-3ed5-475a-ac97-e186e67d259f" providerId="ADAL" clId="{97E7EE65-6190-44D0-B425-132ECA19A95C}" dt="2024-03-21T15:54:55.083" v="244"/>
        <pc:sldMkLst>
          <pc:docMk/>
          <pc:sldMk cId="2635503613" sldId="6696"/>
        </pc:sldMkLst>
      </pc:sldChg>
      <pc:sldChg chg="modSp mod modNotesTx">
        <pc:chgData name="Karen Voracek" userId="b5661cf6-3ed5-475a-ac97-e186e67d259f" providerId="ADAL" clId="{97E7EE65-6190-44D0-B425-132ECA19A95C}" dt="2024-03-21T16:11:07.047" v="382" actId="255"/>
        <pc:sldMkLst>
          <pc:docMk/>
          <pc:sldMk cId="615752968" sldId="6699"/>
        </pc:sldMkLst>
        <pc:spChg chg="mod">
          <ac:chgData name="Karen Voracek" userId="b5661cf6-3ed5-475a-ac97-e186e67d259f" providerId="ADAL" clId="{97E7EE65-6190-44D0-B425-132ECA19A95C}" dt="2024-03-21T16:11:07.047" v="382" actId="255"/>
          <ac:spMkLst>
            <pc:docMk/>
            <pc:sldMk cId="615752968" sldId="6699"/>
            <ac:spMk id="7" creationId="{B43852A6-DEFB-09DC-70A9-1936660672F2}"/>
          </ac:spMkLst>
        </pc:spChg>
      </pc:sldChg>
      <pc:sldChg chg="delSp modSp mod modNotesTx">
        <pc:chgData name="Karen Voracek" userId="b5661cf6-3ed5-475a-ac97-e186e67d259f" providerId="ADAL" clId="{97E7EE65-6190-44D0-B425-132ECA19A95C}" dt="2024-03-21T16:08:31.288" v="375" actId="1038"/>
        <pc:sldMkLst>
          <pc:docMk/>
          <pc:sldMk cId="2469012513" sldId="6700"/>
        </pc:sldMkLst>
        <pc:spChg chg="del">
          <ac:chgData name="Karen Voracek" userId="b5661cf6-3ed5-475a-ac97-e186e67d259f" providerId="ADAL" clId="{97E7EE65-6190-44D0-B425-132ECA19A95C}" dt="2024-03-21T16:07:46.374" v="342" actId="478"/>
          <ac:spMkLst>
            <pc:docMk/>
            <pc:sldMk cId="2469012513" sldId="6700"/>
            <ac:spMk id="6" creationId="{1E7DCC69-67A7-0DDF-61C1-E1EE4656FA5F}"/>
          </ac:spMkLst>
        </pc:spChg>
        <pc:spChg chg="del">
          <ac:chgData name="Karen Voracek" userId="b5661cf6-3ed5-475a-ac97-e186e67d259f" providerId="ADAL" clId="{97E7EE65-6190-44D0-B425-132ECA19A95C}" dt="2024-03-21T16:07:51.437" v="343" actId="478"/>
          <ac:spMkLst>
            <pc:docMk/>
            <pc:sldMk cId="2469012513" sldId="6700"/>
            <ac:spMk id="20" creationId="{ABE07DEA-9DF7-3FB3-8787-06281681DB3A}"/>
          </ac:spMkLst>
        </pc:spChg>
        <pc:spChg chg="mod">
          <ac:chgData name="Karen Voracek" userId="b5661cf6-3ed5-475a-ac97-e186e67d259f" providerId="ADAL" clId="{97E7EE65-6190-44D0-B425-132ECA19A95C}" dt="2024-03-21T16:08:31.288" v="375" actId="1038"/>
          <ac:spMkLst>
            <pc:docMk/>
            <pc:sldMk cId="2469012513" sldId="6700"/>
            <ac:spMk id="22" creationId="{DAF5CA04-387F-892F-62D6-2D2F6C199D09}"/>
          </ac:spMkLst>
        </pc:spChg>
        <pc:spChg chg="mod">
          <ac:chgData name="Karen Voracek" userId="b5661cf6-3ed5-475a-ac97-e186e67d259f" providerId="ADAL" clId="{97E7EE65-6190-44D0-B425-132ECA19A95C}" dt="2024-03-21T16:08:31.288" v="375" actId="1038"/>
          <ac:spMkLst>
            <pc:docMk/>
            <pc:sldMk cId="2469012513" sldId="6700"/>
            <ac:spMk id="23" creationId="{19B6A045-D7E3-5707-887B-C43812DF6947}"/>
          </ac:spMkLst>
        </pc:spChg>
        <pc:spChg chg="mod">
          <ac:chgData name="Karen Voracek" userId="b5661cf6-3ed5-475a-ac97-e186e67d259f" providerId="ADAL" clId="{97E7EE65-6190-44D0-B425-132ECA19A95C}" dt="2024-03-21T16:08:31.288" v="375" actId="1038"/>
          <ac:spMkLst>
            <pc:docMk/>
            <pc:sldMk cId="2469012513" sldId="6700"/>
            <ac:spMk id="24" creationId="{C22F6382-62B1-F7FE-0F15-34BDFD18FF97}"/>
          </ac:spMkLst>
        </pc:spChg>
        <pc:spChg chg="mod">
          <ac:chgData name="Karen Voracek" userId="b5661cf6-3ed5-475a-ac97-e186e67d259f" providerId="ADAL" clId="{97E7EE65-6190-44D0-B425-132ECA19A95C}" dt="2024-03-21T16:08:31.288" v="375" actId="1038"/>
          <ac:spMkLst>
            <pc:docMk/>
            <pc:sldMk cId="2469012513" sldId="6700"/>
            <ac:spMk id="25" creationId="{4D351A44-ADB1-D9A7-049C-4F578BD59A88}"/>
          </ac:spMkLst>
        </pc:spChg>
        <pc:spChg chg="mod">
          <ac:chgData name="Karen Voracek" userId="b5661cf6-3ed5-475a-ac97-e186e67d259f" providerId="ADAL" clId="{97E7EE65-6190-44D0-B425-132ECA19A95C}" dt="2024-03-21T16:08:31.288" v="375" actId="1038"/>
          <ac:spMkLst>
            <pc:docMk/>
            <pc:sldMk cId="2469012513" sldId="6700"/>
            <ac:spMk id="26" creationId="{F5AF658D-8C18-4CBD-AADD-B2105F73AEA9}"/>
          </ac:spMkLst>
        </pc:spChg>
        <pc:spChg chg="mod">
          <ac:chgData name="Karen Voracek" userId="b5661cf6-3ed5-475a-ac97-e186e67d259f" providerId="ADAL" clId="{97E7EE65-6190-44D0-B425-132ECA19A95C}" dt="2024-03-21T16:08:31.288" v="375" actId="1038"/>
          <ac:spMkLst>
            <pc:docMk/>
            <pc:sldMk cId="2469012513" sldId="6700"/>
            <ac:spMk id="27" creationId="{9021B8DB-F951-B958-1C7D-C7CCA4C569E2}"/>
          </ac:spMkLst>
        </pc:spChg>
        <pc:cxnChg chg="del">
          <ac:chgData name="Karen Voracek" userId="b5661cf6-3ed5-475a-ac97-e186e67d259f" providerId="ADAL" clId="{97E7EE65-6190-44D0-B425-132ECA19A95C}" dt="2024-03-21T16:07:51.437" v="343" actId="478"/>
          <ac:cxnSpMkLst>
            <pc:docMk/>
            <pc:sldMk cId="2469012513" sldId="6700"/>
            <ac:cxnSpMk id="12" creationId="{A3354653-2A47-93B3-9471-6BB8477D21BC}"/>
          </ac:cxnSpMkLst>
        </pc:cxnChg>
        <pc:cxnChg chg="mod">
          <ac:chgData name="Karen Voracek" userId="b5661cf6-3ed5-475a-ac97-e186e67d259f" providerId="ADAL" clId="{97E7EE65-6190-44D0-B425-132ECA19A95C}" dt="2024-03-21T16:08:31.288" v="375" actId="1038"/>
          <ac:cxnSpMkLst>
            <pc:docMk/>
            <pc:sldMk cId="2469012513" sldId="6700"/>
            <ac:cxnSpMk id="13" creationId="{FFA1F956-8D7B-E6DD-A0A8-BEBF95C0E2BA}"/>
          </ac:cxnSpMkLst>
        </pc:cxnChg>
        <pc:cxnChg chg="mod">
          <ac:chgData name="Karen Voracek" userId="b5661cf6-3ed5-475a-ac97-e186e67d259f" providerId="ADAL" clId="{97E7EE65-6190-44D0-B425-132ECA19A95C}" dt="2024-03-21T16:08:31.288" v="375" actId="1038"/>
          <ac:cxnSpMkLst>
            <pc:docMk/>
            <pc:sldMk cId="2469012513" sldId="6700"/>
            <ac:cxnSpMk id="15" creationId="{36155729-4A24-C758-5D1B-AB5C3C118BC9}"/>
          </ac:cxnSpMkLst>
        </pc:cxnChg>
        <pc:cxnChg chg="mod">
          <ac:chgData name="Karen Voracek" userId="b5661cf6-3ed5-475a-ac97-e186e67d259f" providerId="ADAL" clId="{97E7EE65-6190-44D0-B425-132ECA19A95C}" dt="2024-03-21T16:08:31.288" v="375" actId="1038"/>
          <ac:cxnSpMkLst>
            <pc:docMk/>
            <pc:sldMk cId="2469012513" sldId="6700"/>
            <ac:cxnSpMk id="16" creationId="{BF2898F0-26E6-0F16-ACA3-EEB5B5C66235}"/>
          </ac:cxnSpMkLst>
        </pc:cxnChg>
      </pc:sldChg>
      <pc:sldChg chg="del">
        <pc:chgData name="Karen Voracek" userId="b5661cf6-3ed5-475a-ac97-e186e67d259f" providerId="ADAL" clId="{97E7EE65-6190-44D0-B425-132ECA19A95C}" dt="2024-03-21T16:08:52.389" v="376" actId="47"/>
        <pc:sldMkLst>
          <pc:docMk/>
          <pc:sldMk cId="2066581469" sldId="6701"/>
        </pc:sldMkLst>
      </pc:sldChg>
      <pc:sldChg chg="addSp delSp modSp mod modNotesTx">
        <pc:chgData name="Karen Voracek" userId="b5661cf6-3ed5-475a-ac97-e186e67d259f" providerId="ADAL" clId="{97E7EE65-6190-44D0-B425-132ECA19A95C}" dt="2024-03-21T16:03:07.182" v="317" actId="1076"/>
        <pc:sldMkLst>
          <pc:docMk/>
          <pc:sldMk cId="1434435984" sldId="6702"/>
        </pc:sldMkLst>
        <pc:spChg chg="mod">
          <ac:chgData name="Karen Voracek" userId="b5661cf6-3ed5-475a-ac97-e186e67d259f" providerId="ADAL" clId="{97E7EE65-6190-44D0-B425-132ECA19A95C}" dt="2024-03-21T15:56:01.356" v="247" actId="20577"/>
          <ac:spMkLst>
            <pc:docMk/>
            <pc:sldMk cId="1434435984" sldId="6702"/>
            <ac:spMk id="2" creationId="{38B2F6D4-CD09-67EB-01B6-D1C13E2FDE83}"/>
          </ac:spMkLst>
        </pc:spChg>
        <pc:spChg chg="add mod">
          <ac:chgData name="Karen Voracek" userId="b5661cf6-3ed5-475a-ac97-e186e67d259f" providerId="ADAL" clId="{97E7EE65-6190-44D0-B425-132ECA19A95C}" dt="2024-03-21T16:03:02.114" v="316" actId="14100"/>
          <ac:spMkLst>
            <pc:docMk/>
            <pc:sldMk cId="1434435984" sldId="6702"/>
            <ac:spMk id="4" creationId="{E3168E62-9821-4D93-D3B6-003832DA5405}"/>
          </ac:spMkLst>
        </pc:spChg>
        <pc:spChg chg="add mod">
          <ac:chgData name="Karen Voracek" userId="b5661cf6-3ed5-475a-ac97-e186e67d259f" providerId="ADAL" clId="{97E7EE65-6190-44D0-B425-132ECA19A95C}" dt="2024-03-21T16:03:02.114" v="316" actId="14100"/>
          <ac:spMkLst>
            <pc:docMk/>
            <pc:sldMk cId="1434435984" sldId="6702"/>
            <ac:spMk id="5" creationId="{40B0214B-835A-8C2A-C1E9-FB724DC4CA4C}"/>
          </ac:spMkLst>
        </pc:spChg>
        <pc:spChg chg="add mod">
          <ac:chgData name="Karen Voracek" userId="b5661cf6-3ed5-475a-ac97-e186e67d259f" providerId="ADAL" clId="{97E7EE65-6190-44D0-B425-132ECA19A95C}" dt="2024-03-21T16:03:07.182" v="317" actId="1076"/>
          <ac:spMkLst>
            <pc:docMk/>
            <pc:sldMk cId="1434435984" sldId="6702"/>
            <ac:spMk id="6" creationId="{2796576C-7FCF-D7B7-1E2D-CD85F16BBFA2}"/>
          </ac:spMkLst>
        </pc:spChg>
        <pc:spChg chg="add mod">
          <ac:chgData name="Karen Voracek" userId="b5661cf6-3ed5-475a-ac97-e186e67d259f" providerId="ADAL" clId="{97E7EE65-6190-44D0-B425-132ECA19A95C}" dt="2024-03-21T16:03:02.114" v="316" actId="14100"/>
          <ac:spMkLst>
            <pc:docMk/>
            <pc:sldMk cId="1434435984" sldId="6702"/>
            <ac:spMk id="7" creationId="{12CE2915-D937-E186-5059-25EC944CA972}"/>
          </ac:spMkLst>
        </pc:spChg>
        <pc:spChg chg="add mod">
          <ac:chgData name="Karen Voracek" userId="b5661cf6-3ed5-475a-ac97-e186e67d259f" providerId="ADAL" clId="{97E7EE65-6190-44D0-B425-132ECA19A95C}" dt="2024-03-21T16:02:10.073" v="304" actId="404"/>
          <ac:spMkLst>
            <pc:docMk/>
            <pc:sldMk cId="1434435984" sldId="6702"/>
            <ac:spMk id="8" creationId="{0BD7480A-82D9-0F53-47C0-EE9ED6D423EB}"/>
          </ac:spMkLst>
        </pc:spChg>
        <pc:spChg chg="add mod">
          <ac:chgData name="Karen Voracek" userId="b5661cf6-3ed5-475a-ac97-e186e67d259f" providerId="ADAL" clId="{97E7EE65-6190-44D0-B425-132ECA19A95C}" dt="2024-03-21T16:02:20.404" v="305" actId="1076"/>
          <ac:spMkLst>
            <pc:docMk/>
            <pc:sldMk cId="1434435984" sldId="6702"/>
            <ac:spMk id="13" creationId="{07E02B9D-9E19-DA7A-DD07-8063A069028A}"/>
          </ac:spMkLst>
        </pc:spChg>
        <pc:picChg chg="add mod">
          <ac:chgData name="Karen Voracek" userId="b5661cf6-3ed5-475a-ac97-e186e67d259f" providerId="ADAL" clId="{97E7EE65-6190-44D0-B425-132ECA19A95C}" dt="2024-03-21T16:00:52.782" v="289" actId="1076"/>
          <ac:picMkLst>
            <pc:docMk/>
            <pc:sldMk cId="1434435984" sldId="6702"/>
            <ac:picMk id="9" creationId="{B57140A9-608F-B7B4-C096-419372B95735}"/>
          </ac:picMkLst>
        </pc:picChg>
        <pc:picChg chg="add del mod">
          <ac:chgData name="Karen Voracek" userId="b5661cf6-3ed5-475a-ac97-e186e67d259f" providerId="ADAL" clId="{97E7EE65-6190-44D0-B425-132ECA19A95C}" dt="2024-03-21T15:59:33.829" v="284" actId="478"/>
          <ac:picMkLst>
            <pc:docMk/>
            <pc:sldMk cId="1434435984" sldId="6702"/>
            <ac:picMk id="10" creationId="{95E9AA3F-1591-C524-8FF5-F514DB81E2BB}"/>
          </ac:picMkLst>
        </pc:picChg>
        <pc:picChg chg="add mod">
          <ac:chgData name="Karen Voracek" userId="b5661cf6-3ed5-475a-ac97-e186e67d259f" providerId="ADAL" clId="{97E7EE65-6190-44D0-B425-132ECA19A95C}" dt="2024-03-21T16:02:20.404" v="305" actId="1076"/>
          <ac:picMkLst>
            <pc:docMk/>
            <pc:sldMk cId="1434435984" sldId="6702"/>
            <ac:picMk id="11" creationId="{4E4C83A7-384B-712D-0DD3-0F5E200DD428}"/>
          </ac:picMkLst>
        </pc:picChg>
        <pc:picChg chg="add mod">
          <ac:chgData name="Karen Voracek" userId="b5661cf6-3ed5-475a-ac97-e186e67d259f" providerId="ADAL" clId="{97E7EE65-6190-44D0-B425-132ECA19A95C}" dt="2024-03-21T16:02:20.404" v="305" actId="1076"/>
          <ac:picMkLst>
            <pc:docMk/>
            <pc:sldMk cId="1434435984" sldId="6702"/>
            <ac:picMk id="12" creationId="{C56471E4-6CD5-1C10-9D4F-B1C81D98F7E4}"/>
          </ac:picMkLst>
        </pc:picChg>
        <pc:picChg chg="add mod">
          <ac:chgData name="Karen Voracek" userId="b5661cf6-3ed5-475a-ac97-e186e67d259f" providerId="ADAL" clId="{97E7EE65-6190-44D0-B425-132ECA19A95C}" dt="2024-03-21T16:01:16.290" v="293" actId="1076"/>
          <ac:picMkLst>
            <pc:docMk/>
            <pc:sldMk cId="1434435984" sldId="6702"/>
            <ac:picMk id="19" creationId="{65074C01-30BF-4D38-FF77-ADBF52F1B0BE}"/>
          </ac:picMkLst>
        </pc:picChg>
        <pc:picChg chg="add mod">
          <ac:chgData name="Karen Voracek" userId="b5661cf6-3ed5-475a-ac97-e186e67d259f" providerId="ADAL" clId="{97E7EE65-6190-44D0-B425-132ECA19A95C}" dt="2024-03-21T16:02:20.404" v="305" actId="1076"/>
          <ac:picMkLst>
            <pc:docMk/>
            <pc:sldMk cId="1434435984" sldId="6702"/>
            <ac:picMk id="21" creationId="{7A7E5A50-B7AF-B7B6-BC0F-FE143960BB84}"/>
          </ac:picMkLst>
        </pc:picChg>
        <pc:picChg chg="add mod">
          <ac:chgData name="Karen Voracek" userId="b5661cf6-3ed5-475a-ac97-e186e67d259f" providerId="ADAL" clId="{97E7EE65-6190-44D0-B425-132ECA19A95C}" dt="2024-03-21T16:02:20.404" v="305" actId="1076"/>
          <ac:picMkLst>
            <pc:docMk/>
            <pc:sldMk cId="1434435984" sldId="6702"/>
            <ac:picMk id="23" creationId="{98101372-8022-1090-3BE7-04A20B0DBC2B}"/>
          </ac:picMkLst>
        </pc:picChg>
        <pc:cxnChg chg="add mod">
          <ac:chgData name="Karen Voracek" userId="b5661cf6-3ed5-475a-ac97-e186e67d259f" providerId="ADAL" clId="{97E7EE65-6190-44D0-B425-132ECA19A95C}" dt="2024-03-21T16:02:20.404" v="305" actId="1076"/>
          <ac:cxnSpMkLst>
            <pc:docMk/>
            <pc:sldMk cId="1434435984" sldId="6702"/>
            <ac:cxnSpMk id="14" creationId="{D70C8BB4-D489-7E06-B417-A01C094EF5DC}"/>
          </ac:cxnSpMkLst>
        </pc:cxnChg>
        <pc:cxnChg chg="add mod">
          <ac:chgData name="Karen Voracek" userId="b5661cf6-3ed5-475a-ac97-e186e67d259f" providerId="ADAL" clId="{97E7EE65-6190-44D0-B425-132ECA19A95C}" dt="2024-03-21T16:02:20.404" v="305" actId="1076"/>
          <ac:cxnSpMkLst>
            <pc:docMk/>
            <pc:sldMk cId="1434435984" sldId="6702"/>
            <ac:cxnSpMk id="15" creationId="{4631CB0D-8671-E61D-F0CF-53156EDDE685}"/>
          </ac:cxnSpMkLst>
        </pc:cxnChg>
        <pc:cxnChg chg="add mod">
          <ac:chgData name="Karen Voracek" userId="b5661cf6-3ed5-475a-ac97-e186e67d259f" providerId="ADAL" clId="{97E7EE65-6190-44D0-B425-132ECA19A95C}" dt="2024-03-21T16:02:20.404" v="305" actId="1076"/>
          <ac:cxnSpMkLst>
            <pc:docMk/>
            <pc:sldMk cId="1434435984" sldId="6702"/>
            <ac:cxnSpMk id="16" creationId="{7A554589-73B5-8A53-9AB6-3C985DDFA407}"/>
          </ac:cxnSpMkLst>
        </pc:cxnChg>
        <pc:cxnChg chg="add mod">
          <ac:chgData name="Karen Voracek" userId="b5661cf6-3ed5-475a-ac97-e186e67d259f" providerId="ADAL" clId="{97E7EE65-6190-44D0-B425-132ECA19A95C}" dt="2024-03-21T16:02:20.404" v="305" actId="1076"/>
          <ac:cxnSpMkLst>
            <pc:docMk/>
            <pc:sldMk cId="1434435984" sldId="6702"/>
            <ac:cxnSpMk id="17" creationId="{44F4A1AA-838F-C889-AE4C-035982F877AC}"/>
          </ac:cxnSpMkLst>
        </pc:cxnChg>
      </pc:sldChg>
    </pc:docChg>
  </pc:docChgLst>
  <pc:docChgLst>
    <pc:chgData name="Karen" userId="b5661cf6-3ed5-475a-ac97-e186e67d259f" providerId="ADAL" clId="{97E7EE65-6190-44D0-B425-132ECA19A95C}"/>
    <pc:docChg chg="custSel modSld sldOrd">
      <pc:chgData name="Karen" userId="b5661cf6-3ed5-475a-ac97-e186e67d259f" providerId="ADAL" clId="{97E7EE65-6190-44D0-B425-132ECA19A95C}" dt="2024-03-22T13:54:36.570" v="97" actId="20577"/>
      <pc:docMkLst>
        <pc:docMk/>
      </pc:docMkLst>
      <pc:sldChg chg="modSp mod">
        <pc:chgData name="Karen" userId="b5661cf6-3ed5-475a-ac97-e186e67d259f" providerId="ADAL" clId="{97E7EE65-6190-44D0-B425-132ECA19A95C}" dt="2024-03-22T13:54:36.570" v="97" actId="20577"/>
        <pc:sldMkLst>
          <pc:docMk/>
          <pc:sldMk cId="3434318170" sldId="6575"/>
        </pc:sldMkLst>
        <pc:spChg chg="mod">
          <ac:chgData name="Karen" userId="b5661cf6-3ed5-475a-ac97-e186e67d259f" providerId="ADAL" clId="{97E7EE65-6190-44D0-B425-132ECA19A95C}" dt="2024-03-22T13:54:36.570" v="97" actId="20577"/>
          <ac:spMkLst>
            <pc:docMk/>
            <pc:sldMk cId="3434318170" sldId="6575"/>
            <ac:spMk id="5" creationId="{8457E82E-1CAC-C540-AC07-B636609B307D}"/>
          </ac:spMkLst>
        </pc:spChg>
      </pc:sldChg>
      <pc:sldChg chg="delCm">
        <pc:chgData name="Karen" userId="b5661cf6-3ed5-475a-ac97-e186e67d259f" providerId="ADAL" clId="{97E7EE65-6190-44D0-B425-132ECA19A95C}" dt="2024-03-22T13:24:47.444" v="78"/>
        <pc:sldMkLst>
          <pc:docMk/>
          <pc:sldMk cId="4144990944" sldId="6680"/>
        </pc:sldMkLst>
        <pc:extLst>
          <p:ext xmlns:p="http://schemas.openxmlformats.org/presentationml/2006/main" uri="{D6D511B9-2390-475A-947B-AFAB55BFBCF1}">
            <pc226:cmChg xmlns:pc226="http://schemas.microsoft.com/office/powerpoint/2022/06/main/command" chg="del">
              <pc226:chgData name="Karen" userId="b5661cf6-3ed5-475a-ac97-e186e67d259f" providerId="ADAL" clId="{97E7EE65-6190-44D0-B425-132ECA19A95C}" dt="2024-03-22T13:24:47.444" v="78"/>
              <pc2:cmMkLst xmlns:pc2="http://schemas.microsoft.com/office/powerpoint/2019/9/main/command">
                <pc:docMk/>
                <pc:sldMk cId="4144990944" sldId="6680"/>
                <pc2:cmMk id="{7349C8AB-8566-4813-8E58-92D4C51A6A0E}"/>
              </pc2:cmMkLst>
            </pc226:cmChg>
          </p:ext>
        </pc:extLst>
      </pc:sldChg>
      <pc:sldChg chg="ord delCm">
        <pc:chgData name="Karen" userId="b5661cf6-3ed5-475a-ac97-e186e67d259f" providerId="ADAL" clId="{97E7EE65-6190-44D0-B425-132ECA19A95C}" dt="2024-03-22T13:25:14.361" v="81"/>
        <pc:sldMkLst>
          <pc:docMk/>
          <pc:sldMk cId="4198336459" sldId="6689"/>
        </pc:sldMkLst>
        <pc:extLst>
          <p:ext xmlns:p="http://schemas.openxmlformats.org/presentationml/2006/main" uri="{D6D511B9-2390-475A-947B-AFAB55BFBCF1}">
            <pc226:cmChg xmlns:pc226="http://schemas.microsoft.com/office/powerpoint/2022/06/main/command" chg="del">
              <pc226:chgData name="Karen" userId="b5661cf6-3ed5-475a-ac97-e186e67d259f" providerId="ADAL" clId="{97E7EE65-6190-44D0-B425-132ECA19A95C}" dt="2024-03-22T13:25:14.361" v="81"/>
              <pc2:cmMkLst xmlns:pc2="http://schemas.microsoft.com/office/powerpoint/2019/9/main/command">
                <pc:docMk/>
                <pc:sldMk cId="4198336459" sldId="6689"/>
                <pc2:cmMk id="{7805E6FF-96E9-4602-B712-A2B704A13B58}"/>
              </pc2:cmMkLst>
            </pc226:cmChg>
          </p:ext>
        </pc:extLst>
      </pc:sldChg>
      <pc:sldChg chg="modNotesTx">
        <pc:chgData name="Karen" userId="b5661cf6-3ed5-475a-ac97-e186e67d259f" providerId="ADAL" clId="{97E7EE65-6190-44D0-B425-132ECA19A95C}" dt="2024-03-22T13:39:35.134" v="93" actId="20577"/>
        <pc:sldMkLst>
          <pc:docMk/>
          <pc:sldMk cId="1183269740" sldId="6694"/>
        </pc:sldMkLst>
      </pc:sldChg>
      <pc:sldChg chg="modSp mod delCm modNotesTx">
        <pc:chgData name="Karen" userId="b5661cf6-3ed5-475a-ac97-e186e67d259f" providerId="ADAL" clId="{97E7EE65-6190-44D0-B425-132ECA19A95C}" dt="2024-03-22T13:26:11.728" v="90" actId="20577"/>
        <pc:sldMkLst>
          <pc:docMk/>
          <pc:sldMk cId="2635503613" sldId="6696"/>
        </pc:sldMkLst>
        <pc:spChg chg="mod">
          <ac:chgData name="Karen" userId="b5661cf6-3ed5-475a-ac97-e186e67d259f" providerId="ADAL" clId="{97E7EE65-6190-44D0-B425-132ECA19A95C}" dt="2024-03-22T13:23:17.694" v="42" actId="20577"/>
          <ac:spMkLst>
            <pc:docMk/>
            <pc:sldMk cId="2635503613" sldId="6696"/>
            <ac:spMk id="41" creationId="{35E87147-216E-6A94-EDCE-D08146BCD7F7}"/>
          </ac:spMkLst>
        </pc:spChg>
        <pc:extLst>
          <p:ext xmlns:p="http://schemas.openxmlformats.org/presentationml/2006/main" uri="{D6D511B9-2390-475A-947B-AFAB55BFBCF1}">
            <pc226:cmChg xmlns:pc226="http://schemas.microsoft.com/office/powerpoint/2022/06/main/command" chg="del">
              <pc226:chgData name="Karen" userId="b5661cf6-3ed5-475a-ac97-e186e67d259f" providerId="ADAL" clId="{97E7EE65-6190-44D0-B425-132ECA19A95C}" dt="2024-03-22T13:23:08.493" v="30"/>
              <pc2:cmMkLst xmlns:pc2="http://schemas.microsoft.com/office/powerpoint/2019/9/main/command">
                <pc:docMk/>
                <pc:sldMk cId="2635503613" sldId="6696"/>
                <pc2:cmMk id="{1BEBF688-C598-46F3-A019-DD958C247AA7}"/>
              </pc2:cmMkLst>
            </pc226:cmChg>
          </p:ext>
        </pc:extLst>
      </pc:sldChg>
      <pc:sldChg chg="ord">
        <pc:chgData name="Karen" userId="b5661cf6-3ed5-475a-ac97-e186e67d259f" providerId="ADAL" clId="{97E7EE65-6190-44D0-B425-132ECA19A95C}" dt="2024-03-22T13:42:19.235" v="95"/>
        <pc:sldMkLst>
          <pc:docMk/>
          <pc:sldMk cId="615752968" sldId="6699"/>
        </pc:sldMkLst>
      </pc:sldChg>
      <pc:sldChg chg="modSp mod delCm modCm">
        <pc:chgData name="Karen" userId="b5661cf6-3ed5-475a-ac97-e186e67d259f" providerId="ADAL" clId="{97E7EE65-6190-44D0-B425-132ECA19A95C}" dt="2024-03-22T13:24:24.946" v="77"/>
        <pc:sldMkLst>
          <pc:docMk/>
          <pc:sldMk cId="2469012513" sldId="6700"/>
        </pc:sldMkLst>
        <pc:spChg chg="mod">
          <ac:chgData name="Karen" userId="b5661cf6-3ed5-475a-ac97-e186e67d259f" providerId="ADAL" clId="{97E7EE65-6190-44D0-B425-132ECA19A95C}" dt="2024-03-22T13:23:38.827" v="74" actId="20577"/>
          <ac:spMkLst>
            <pc:docMk/>
            <pc:sldMk cId="2469012513" sldId="6700"/>
            <ac:spMk id="27" creationId="{9021B8DB-F951-B958-1C7D-C7CCA4C569E2}"/>
          </ac:spMkLst>
        </pc:spChg>
        <pc:extLst>
          <p:ext xmlns:p="http://schemas.openxmlformats.org/presentationml/2006/main" uri="{D6D511B9-2390-475A-947B-AFAB55BFBCF1}">
            <pc226:cmChg xmlns:pc226="http://schemas.microsoft.com/office/powerpoint/2022/06/main/command" chg="del mod">
              <pc226:chgData name="Karen" userId="b5661cf6-3ed5-475a-ac97-e186e67d259f" providerId="ADAL" clId="{97E7EE65-6190-44D0-B425-132ECA19A95C}" dt="2024-03-22T13:23:42.077" v="75"/>
              <pc2:cmMkLst xmlns:pc2="http://schemas.microsoft.com/office/powerpoint/2019/9/main/command">
                <pc:docMk/>
                <pc:sldMk cId="2469012513" sldId="6700"/>
                <pc2:cmMk id="{65A1687F-527F-435A-8793-2C188A71DA32}"/>
              </pc2:cmMkLst>
            </pc226:cmChg>
            <pc226:cmChg xmlns:pc226="http://schemas.microsoft.com/office/powerpoint/2022/06/main/command" chg="del">
              <pc226:chgData name="Karen" userId="b5661cf6-3ed5-475a-ac97-e186e67d259f" providerId="ADAL" clId="{97E7EE65-6190-44D0-B425-132ECA19A95C}" dt="2024-03-22T13:24:24.946" v="77"/>
              <pc2:cmMkLst xmlns:pc2="http://schemas.microsoft.com/office/powerpoint/2019/9/main/command">
                <pc:docMk/>
                <pc:sldMk cId="2469012513" sldId="6700"/>
                <pc2:cmMk id="{26C5C19F-EADA-4B87-849F-B5C773FE67F5}"/>
              </pc2:cmMkLst>
            </pc226:cmChg>
            <pc226:cmChg xmlns:pc226="http://schemas.microsoft.com/office/powerpoint/2022/06/main/command" chg="del">
              <pc226:chgData name="Karen" userId="b5661cf6-3ed5-475a-ac97-e186e67d259f" providerId="ADAL" clId="{97E7EE65-6190-44D0-B425-132ECA19A95C}" dt="2024-03-22T13:24:06.727" v="76"/>
              <pc2:cmMkLst xmlns:pc2="http://schemas.microsoft.com/office/powerpoint/2019/9/main/command">
                <pc:docMk/>
                <pc:sldMk cId="2469012513" sldId="6700"/>
                <pc2:cmMk id="{04C563FE-1FA8-460C-A803-62B3EBD2F317}"/>
              </pc2:cmMkLst>
            </pc226:cmChg>
          </p:ext>
        </pc:extLst>
      </pc:sldChg>
      <pc:sldChg chg="delSp mod">
        <pc:chgData name="Karen" userId="b5661cf6-3ed5-475a-ac97-e186e67d259f" providerId="ADAL" clId="{97E7EE65-6190-44D0-B425-132ECA19A95C}" dt="2024-03-22T13:33:30.348" v="91" actId="478"/>
        <pc:sldMkLst>
          <pc:docMk/>
          <pc:sldMk cId="1434435984" sldId="6702"/>
        </pc:sldMkLst>
        <pc:picChg chg="del">
          <ac:chgData name="Karen" userId="b5661cf6-3ed5-475a-ac97-e186e67d259f" providerId="ADAL" clId="{97E7EE65-6190-44D0-B425-132ECA19A95C}" dt="2024-03-22T13:33:30.348" v="91" actId="478"/>
          <ac:picMkLst>
            <pc:docMk/>
            <pc:sldMk cId="1434435984" sldId="6702"/>
            <ac:picMk id="9" creationId="{B57140A9-608F-B7B4-C096-419372B95735}"/>
          </ac:picMkLst>
        </pc:picChg>
        <pc:picChg chg="del">
          <ac:chgData name="Karen" userId="b5661cf6-3ed5-475a-ac97-e186e67d259f" providerId="ADAL" clId="{97E7EE65-6190-44D0-B425-132ECA19A95C}" dt="2024-03-22T13:33:30.348" v="91" actId="478"/>
          <ac:picMkLst>
            <pc:docMk/>
            <pc:sldMk cId="1434435984" sldId="6702"/>
            <ac:picMk id="19" creationId="{65074C01-30BF-4D38-FF77-ADBF52F1B0BE}"/>
          </ac:picMkLst>
        </pc:picChg>
      </pc:sldChg>
    </pc:docChg>
  </pc:docChgLst>
  <pc:docChgLst>
    <pc:chgData name="Cindy Aegerter" userId="S::cindy.aegerter@thrivent.com::042ea147-e809-4c9f-82c7-30cf285234a1" providerId="AD" clId="Web-{A3BA64C8-53E8-9F7C-D606-BA45BD2B4C68}"/>
    <pc:docChg chg="modSld">
      <pc:chgData name="Cindy Aegerter" userId="S::cindy.aegerter@thrivent.com::042ea147-e809-4c9f-82c7-30cf285234a1" providerId="AD" clId="Web-{A3BA64C8-53E8-9F7C-D606-BA45BD2B4C68}" dt="2024-03-21T16:28:38.313" v="7" actId="14100"/>
      <pc:docMkLst>
        <pc:docMk/>
      </pc:docMkLst>
      <pc:sldChg chg="modSp">
        <pc:chgData name="Cindy Aegerter" userId="S::cindy.aegerter@thrivent.com::042ea147-e809-4c9f-82c7-30cf285234a1" providerId="AD" clId="Web-{A3BA64C8-53E8-9F7C-D606-BA45BD2B4C68}" dt="2024-03-21T16:28:38.313" v="7" actId="14100"/>
        <pc:sldMkLst>
          <pc:docMk/>
          <pc:sldMk cId="3574033176" sldId="6577"/>
        </pc:sldMkLst>
        <pc:spChg chg="mod">
          <ac:chgData name="Cindy Aegerter" userId="S::cindy.aegerter@thrivent.com::042ea147-e809-4c9f-82c7-30cf285234a1" providerId="AD" clId="Web-{A3BA64C8-53E8-9F7C-D606-BA45BD2B4C68}" dt="2024-03-21T16:28:38.313" v="7" actId="14100"/>
          <ac:spMkLst>
            <pc:docMk/>
            <pc:sldMk cId="3574033176" sldId="6577"/>
            <ac:spMk id="2" creationId="{35C874C6-D2C0-4F77-B5DD-8AA5AF2DAA23}"/>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0101CBED-02D2-4612-BE7C-0C430C9C22CA}" type="datetimeFigureOut">
              <a:rPr lang="en-GB" smtClean="0"/>
              <a:pPr/>
              <a:t>22/03/2024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08B12A2-CBD0-42BA-BDA5-00E1D1EE9282}" type="slidenum">
              <a:rPr lang="en-GB" smtClean="0"/>
              <a:pPr/>
              <a:t>‹#›</a:t>
            </a:fld>
            <a:endParaRPr lang="en-GB"/>
          </a:p>
        </p:txBody>
      </p:sp>
    </p:spTree>
    <p:extLst>
      <p:ext uri="{BB962C8B-B14F-4D97-AF65-F5344CB8AC3E}">
        <p14:creationId xmlns:p14="http://schemas.microsoft.com/office/powerpoint/2010/main" val="29536626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Arial" panose="020B0604020202020204" pitchFamily="34" charset="0"/>
        <a:ea typeface="+mn-ea"/>
        <a:cs typeface="+mn-cs"/>
      </a:defRPr>
    </a:lvl2pPr>
    <a:lvl3pPr marL="914400" algn="l" defTabSz="914400" rtl="0" eaLnBrk="1" latinLnBrk="0" hangingPunct="1">
      <a:defRPr sz="1200" kern="1200">
        <a:solidFill>
          <a:schemeClr val="tx1"/>
        </a:solidFill>
        <a:latin typeface="Arial" panose="020B0604020202020204" pitchFamily="34" charset="0"/>
        <a:ea typeface="+mn-ea"/>
        <a:cs typeface="+mn-cs"/>
      </a:defRPr>
    </a:lvl3pPr>
    <a:lvl4pPr marL="1371600" algn="l" defTabSz="914400" rtl="0" eaLnBrk="1" latinLnBrk="0" hangingPunct="1">
      <a:defRPr sz="1200" kern="1200">
        <a:solidFill>
          <a:schemeClr val="tx1"/>
        </a:solidFill>
        <a:latin typeface="Arial" panose="020B0604020202020204" pitchFamily="34" charset="0"/>
        <a:ea typeface="+mn-ea"/>
        <a:cs typeface="+mn-cs"/>
      </a:defRPr>
    </a:lvl4pPr>
    <a:lvl5pPr marL="1828800" algn="l" defTabSz="914400" rtl="0" eaLnBrk="1" latinLnBrk="0" hangingPunct="1">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a:t>
            </a:fld>
            <a:endParaRPr lang="en-GB"/>
          </a:p>
        </p:txBody>
      </p:sp>
    </p:spTree>
    <p:extLst>
      <p:ext uri="{BB962C8B-B14F-4D97-AF65-F5344CB8AC3E}">
        <p14:creationId xmlns:p14="http://schemas.microsoft.com/office/powerpoint/2010/main" val="13835285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a:solidFill>
                  <a:schemeClr val="tx1"/>
                </a:solidFill>
                <a:effectLst/>
                <a:latin typeface="Arial" panose="020B0604020202020204" pitchFamily="34" charset="0"/>
                <a:ea typeface="+mn-ea"/>
                <a:cs typeface="+mn-cs"/>
              </a:rPr>
              <a:t>How will these changes affect people’s giving? To discover the answer, let’s discuss the most common reasons why people give.</a:t>
            </a:r>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10</a:t>
            </a:fld>
            <a:endParaRPr lang="en-GB"/>
          </a:p>
        </p:txBody>
      </p:sp>
    </p:spTree>
    <p:extLst>
      <p:ext uri="{BB962C8B-B14F-4D97-AF65-F5344CB8AC3E}">
        <p14:creationId xmlns:p14="http://schemas.microsoft.com/office/powerpoint/2010/main" val="4069863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Our research shows us the motivation for why people give isn’t as much about potential financial benefits as it is about </a:t>
            </a:r>
            <a:r>
              <a:rPr kumimoji="0" lang="en-US" sz="1200" b="0" i="0" u="none" strike="noStrike" kern="1200" cap="none" spc="0" normalizeH="0" baseline="0" noProof="0">
                <a:ln>
                  <a:noFill/>
                </a:ln>
                <a:solidFill>
                  <a:srgbClr val="438ACA"/>
                </a:solidFill>
                <a:effectLst/>
                <a:uLnTx/>
                <a:uFillTx/>
                <a:latin typeface="Arial" pitchFamily="34" charset="0"/>
                <a:ea typeface="+mn-ea"/>
                <a:cs typeface="Arial" pitchFamily="34" charset="0"/>
              </a:rPr>
              <a:t>helping others and giving out of gratitude. </a:t>
            </a:r>
            <a:endParaRPr lang="en-US" u="none"/>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11</a:t>
            </a:fld>
            <a:endParaRPr lang="en-GB"/>
          </a:p>
        </p:txBody>
      </p:sp>
    </p:spTree>
    <p:extLst>
      <p:ext uri="{BB962C8B-B14F-4D97-AF65-F5344CB8AC3E}">
        <p14:creationId xmlns:p14="http://schemas.microsoft.com/office/powerpoint/2010/main" val="429022208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a:solidFill>
                  <a:schemeClr val="tx1"/>
                </a:solidFill>
                <a:effectLst/>
                <a:latin typeface="Arial" panose="020B0604020202020204" pitchFamily="34" charset="0"/>
                <a:ea typeface="+mn-ea"/>
                <a:cs typeface="+mn-cs"/>
              </a:rPr>
              <a:t>While we know donors aren’t strictly motivated by potential tax benefits, there are still some strategies that can help make giving more affordable.</a:t>
            </a:r>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12</a:t>
            </a:fld>
            <a:endParaRPr lang="en-GB"/>
          </a:p>
        </p:txBody>
      </p:sp>
    </p:spTree>
    <p:extLst>
      <p:ext uri="{BB962C8B-B14F-4D97-AF65-F5344CB8AC3E}">
        <p14:creationId xmlns:p14="http://schemas.microsoft.com/office/powerpoint/2010/main" val="29861772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sz="1200" kern="1200">
                <a:solidFill>
                  <a:schemeClr val="tx1"/>
                </a:solidFill>
                <a:effectLst/>
                <a:latin typeface="Arial"/>
                <a:cs typeface="Arial"/>
              </a:rPr>
              <a:t>While we know donors aren’t strictly motivated by potential tax benefits, there are still some strategies that can help make giving more affordable. Following recent tax reform</a:t>
            </a:r>
            <a:r>
              <a:rPr lang="en-US" sz="1200">
                <a:latin typeface="Arial"/>
                <a:cs typeface="Arial"/>
              </a:rPr>
              <a:t>, two giving solutions </a:t>
            </a:r>
            <a:r>
              <a:rPr lang="en-US">
                <a:latin typeface="Arial"/>
                <a:cs typeface="Arial"/>
              </a:rPr>
              <a:t>that have grown</a:t>
            </a:r>
            <a:r>
              <a:rPr lang="en-US" sz="1200">
                <a:latin typeface="Arial"/>
                <a:cs typeface="Arial"/>
              </a:rPr>
              <a:t> in popularity given higher thresholds for itemized deductions: qualified charitable distributions and “bundling” charitable gifts.</a:t>
            </a:r>
          </a:p>
          <a:p>
            <a:endParaRPr lang="en-US"/>
          </a:p>
          <a:p>
            <a:r>
              <a:rPr lang="en-US" b="1">
                <a:cs typeface="Arial" panose="020B0604020202020204" pitchFamily="34" charset="0"/>
              </a:rPr>
              <a:t>Bundling: </a:t>
            </a:r>
            <a:r>
              <a:rPr lang="en-US" sz="1200" kern="1200">
                <a:solidFill>
                  <a:schemeClr val="tx1"/>
                </a:solidFill>
                <a:effectLst/>
                <a:latin typeface="Arial" panose="020B0604020202020204" pitchFamily="34" charset="0"/>
                <a:ea typeface="+mn-ea"/>
                <a:cs typeface="+mn-cs"/>
              </a:rPr>
              <a:t>Bundling, or bunching charitable gifts into one tax year, is a strategy that might make sense for some. By making use of a donor-advised fund, supporters can give multiple years’ worth of gifts in one year to get above the standard deduction amount. They would itemize that year and may take the charitable deduction for the larger gift and distribute support from the donor-advised fund to the church or other charities over the next two to three years, while taking the higher standard deduction.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a:solidFill>
                <a:schemeClr val="tx1"/>
              </a:solidFill>
              <a:effectLst/>
              <a:latin typeface="Arial" panose="020B0604020202020204" pitchFamily="34" charset="0"/>
              <a:ea typeface="+mn-ea"/>
              <a:cs typeface="+mn-cs"/>
            </a:endParaRPr>
          </a:p>
          <a:p>
            <a:r>
              <a:rPr lang="en-US"/>
              <a:t>Donors can give cash or give long-term appreciated assets and may avoid capital gains, one of many giving benefits that remain in place under the new tax law. Long-term appreciated assets also serve as an attractive option to pay life</a:t>
            </a:r>
            <a:r>
              <a:rPr lang="en-US" baseline="0"/>
              <a:t> insurance </a:t>
            </a:r>
            <a:r>
              <a:rPr lang="en-US"/>
              <a:t>premium payments for a contract that’s given to a charity.</a:t>
            </a:r>
          </a:p>
          <a:p>
            <a:endParaRPr lang="en-US"/>
          </a:p>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13</a:t>
            </a:fld>
            <a:endParaRPr lang="en-GB"/>
          </a:p>
        </p:txBody>
      </p:sp>
    </p:spTree>
    <p:extLst>
      <p:ext uri="{BB962C8B-B14F-4D97-AF65-F5344CB8AC3E}">
        <p14:creationId xmlns:p14="http://schemas.microsoft.com/office/powerpoint/2010/main" val="15392351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a:solidFill>
                  <a:schemeClr val="tx1"/>
                </a:solidFill>
                <a:effectLst/>
                <a:latin typeface="Arial" panose="020B0604020202020204" pitchFamily="34" charset="0"/>
                <a:ea typeface="+mn-ea"/>
                <a:cs typeface="+mn-cs"/>
              </a:rPr>
              <a:t>Note: QCDs CANNOT go into a donor-advised fund. They can go directly to charity, to an endowment fund at Thrivent Charitable or to a non-advised fund that the donor establishes with us (but can’t change going forward). </a:t>
            </a:r>
            <a:r>
              <a:rPr lang="en-US" sz="1400" b="1" kern="1200">
                <a:solidFill>
                  <a:schemeClr val="tx1"/>
                </a:solidFill>
                <a:effectLst/>
                <a:latin typeface="Arial" panose="020B0604020202020204" pitchFamily="34" charset="0"/>
                <a:ea typeface="+mn-ea"/>
                <a:cs typeface="+mn-cs"/>
              </a:rPr>
              <a:t>QCDs may also be used to make premium payments on a life insurance contract that you gift to the endowment or non-advised fund, allowing you to make a much bigger gift upon death. </a:t>
            </a:r>
            <a:endParaRPr lang="en-US" sz="1400" b="1"/>
          </a:p>
        </p:txBody>
      </p:sp>
      <p:sp>
        <p:nvSpPr>
          <p:cNvPr id="4" name="Slide Number Placeholder 3"/>
          <p:cNvSpPr>
            <a:spLocks noGrp="1"/>
          </p:cNvSpPr>
          <p:nvPr>
            <p:ph type="sldNum" sz="quarter" idx="5"/>
          </p:nvPr>
        </p:nvSpPr>
        <p:spPr/>
        <p:txBody>
          <a:bodyPr/>
          <a:lstStyle/>
          <a:p>
            <a:fld id="{408B12A2-CBD0-42BA-BDA5-00E1D1EE9282}" type="slidenum">
              <a:rPr lang="en-GB" smtClean="0"/>
              <a:pPr/>
              <a:t>14</a:t>
            </a:fld>
            <a:endParaRPr lang="en-GB"/>
          </a:p>
        </p:txBody>
      </p:sp>
    </p:spTree>
    <p:extLst>
      <p:ext uri="{BB962C8B-B14F-4D97-AF65-F5344CB8AC3E}">
        <p14:creationId xmlns:p14="http://schemas.microsoft.com/office/powerpoint/2010/main" val="3183293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panose="020B0604020202020204" pitchFamily="34" charset="0"/>
                <a:ea typeface="+mn-ea"/>
                <a:cs typeface="+mn-cs"/>
              </a:rPr>
              <a:t>For clients aged 70-1/2 or older who would like the option of taking a distribution from their IRA, and spreading the taxable income out over their lifetime, rather than recognizing it in a lump sum all in one year – the SECURE 2.0’s expansion of the definition of Qualified Charitable Distributions in IRC Sec. 408(d)(8) to include life income gifts may be a good opportunity.</a:t>
            </a:r>
          </a:p>
          <a:p>
            <a:endParaRPr lang="en-US" sz="1200" kern="1200" dirty="0">
              <a:solidFill>
                <a:schemeClr val="tx1"/>
              </a:solidFill>
              <a:effectLst/>
              <a:latin typeface="Arial" panose="020B0604020202020204" pitchFamily="34" charset="0"/>
              <a:ea typeface="+mn-ea"/>
              <a:cs typeface="+mn-cs"/>
            </a:endParaRP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This “one-time election” must be used in a single year</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If the donor doesn’t use the full $53K, the unused portion doesn’t carry forward</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$53K is for 2024, indexed for inflation</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Must be immediate income (no deferred gift annuities) </a:t>
            </a:r>
          </a:p>
          <a:p>
            <a:pPr marL="171450" indent="-171450">
              <a:buFont typeface="Arial" panose="020B0604020202020204" pitchFamily="34" charset="0"/>
              <a:buChar char="•"/>
            </a:pPr>
            <a:r>
              <a:rPr lang="en-US" sz="1200" b="0" kern="1200" dirty="0">
                <a:solidFill>
                  <a:schemeClr val="tx1"/>
                </a:solidFill>
                <a:effectLst/>
                <a:latin typeface="Arial" panose="020B0604020202020204" pitchFamily="34" charset="0"/>
                <a:ea typeface="+mn-ea"/>
                <a:cs typeface="+mn-cs"/>
              </a:rPr>
              <a:t>income cannot be assignable (including to charity)</a:t>
            </a:r>
          </a:p>
          <a:p>
            <a:pPr marL="0" indent="0">
              <a:buFont typeface="Arial" panose="020B0604020202020204" pitchFamily="34" charset="0"/>
              <a:buNone/>
            </a:pPr>
            <a:endParaRPr lang="en-US" sz="1200" b="0" kern="1200" dirty="0">
              <a:solidFill>
                <a:schemeClr val="tx1"/>
              </a:solidFill>
              <a:effectLst/>
              <a:latin typeface="Arial" panose="020B0604020202020204" pitchFamily="34" charset="0"/>
              <a:ea typeface="+mn-ea"/>
              <a:cs typeface="+mn-cs"/>
            </a:endParaRPr>
          </a:p>
          <a:p>
            <a:pPr algn="l">
              <a:buFont typeface="Arial" panose="020B0604020202020204" pitchFamily="34" charset="0"/>
              <a:buChar char="•"/>
            </a:pPr>
            <a:r>
              <a:rPr lang="en-US" b="0" i="0" dirty="0">
                <a:solidFill>
                  <a:srgbClr val="707070"/>
                </a:solidFill>
                <a:effectLst/>
                <a:latin typeface="Merriweather" panose="020B0604020202020204" pitchFamily="2" charset="0"/>
              </a:rPr>
              <a:t>Limited to one $53,000 (in 2024 indexed for inflation) Qualified Distribution to a gift annuity or charitable remainder trust per lifetime.</a:t>
            </a:r>
          </a:p>
          <a:p>
            <a:pPr lvl="1" algn="l">
              <a:buFont typeface="Arial" panose="020B0604020202020204" pitchFamily="34" charset="0"/>
              <a:buChar char="•"/>
            </a:pPr>
            <a:r>
              <a:rPr lang="en-US" b="0" i="0" dirty="0">
                <a:solidFill>
                  <a:srgbClr val="707070"/>
                </a:solidFill>
                <a:effectLst/>
                <a:latin typeface="Merriweather" panose="020B0604020202020204" pitchFamily="2" charset="0"/>
              </a:rPr>
              <a:t>Can be multiple contracts, but must be in 1 calendar year.  </a:t>
            </a:r>
          </a:p>
          <a:p>
            <a:pPr lvl="1" algn="l">
              <a:buFont typeface="Arial" panose="020B0604020202020204" pitchFamily="34" charset="0"/>
              <a:buChar char="•"/>
            </a:pPr>
            <a:r>
              <a:rPr lang="en-US" b="0" i="0" dirty="0">
                <a:solidFill>
                  <a:srgbClr val="707070"/>
                </a:solidFill>
                <a:effectLst/>
                <a:latin typeface="Merriweather" panose="020B0604020202020204" pitchFamily="2" charset="0"/>
              </a:rPr>
              <a:t>Thrivent Charitable gift annuity minimum is $10K / CRAT Minimum $50K / CRUT minimum $100K</a:t>
            </a:r>
          </a:p>
          <a:p>
            <a:pPr lvl="2" algn="l">
              <a:buFont typeface="Arial" panose="020B0604020202020204" pitchFamily="34" charset="0"/>
              <a:buChar char="•"/>
            </a:pPr>
            <a:r>
              <a:rPr lang="en-US" b="0" i="0" dirty="0">
                <a:solidFill>
                  <a:srgbClr val="707070"/>
                </a:solidFill>
                <a:effectLst/>
                <a:latin typeface="Merriweather" panose="020B0604020202020204" pitchFamily="2" charset="0"/>
              </a:rPr>
              <a:t>Spouses could each gift $50K from separate IRAs to create one CRUT</a:t>
            </a:r>
          </a:p>
          <a:p>
            <a:pPr algn="l">
              <a:buFont typeface="Arial" panose="020B0604020202020204" pitchFamily="34" charset="0"/>
              <a:buChar char="•"/>
            </a:pPr>
            <a:r>
              <a:rPr lang="en-US" b="0" i="0" dirty="0">
                <a:solidFill>
                  <a:srgbClr val="707070"/>
                </a:solidFill>
                <a:effectLst/>
                <a:latin typeface="Merriweather" panose="020B0604020202020204" pitchFamily="2" charset="0"/>
              </a:rPr>
              <a:t>Income beneficiaries of the GA or CRT are limited to the donor and/or their spouse.</a:t>
            </a:r>
          </a:p>
          <a:p>
            <a:pPr algn="l">
              <a:buFont typeface="Arial" panose="020B0604020202020204" pitchFamily="34" charset="0"/>
              <a:buChar char="•"/>
            </a:pPr>
            <a:r>
              <a:rPr lang="en-US" b="0" i="0" dirty="0">
                <a:solidFill>
                  <a:srgbClr val="707070"/>
                </a:solidFill>
                <a:effectLst/>
                <a:latin typeface="Merriweather" panose="020B0604020202020204" pitchFamily="2" charset="0"/>
              </a:rPr>
              <a:t>All distributions from the GA or CRT will be taxed as ordinary income.</a:t>
            </a:r>
          </a:p>
          <a:p>
            <a:pPr algn="l">
              <a:buFont typeface="Arial" panose="020B0604020202020204" pitchFamily="34" charset="0"/>
              <a:buChar char="•"/>
            </a:pPr>
            <a:r>
              <a:rPr lang="en-US" b="0" i="0" dirty="0">
                <a:solidFill>
                  <a:srgbClr val="707070"/>
                </a:solidFill>
                <a:effectLst/>
                <a:latin typeface="Merriweather" panose="020B0604020202020204" pitchFamily="2" charset="0"/>
              </a:rPr>
              <a:t>Payments from the GA or CRT must begin within 1 year. (no deferred income)</a:t>
            </a:r>
          </a:p>
          <a:p>
            <a:pPr algn="l">
              <a:buFont typeface="Arial" panose="020B0604020202020204" pitchFamily="34" charset="0"/>
              <a:buChar char="•"/>
            </a:pPr>
            <a:r>
              <a:rPr lang="en-US" b="0" i="0" dirty="0">
                <a:solidFill>
                  <a:srgbClr val="707070"/>
                </a:solidFill>
                <a:effectLst/>
                <a:latin typeface="Merriweather" panose="020B0604020202020204" pitchFamily="2" charset="0"/>
              </a:rPr>
              <a:t>The GA or CRT cannot accept gifts of other types of assets. </a:t>
            </a:r>
          </a:p>
          <a:p>
            <a:pPr lvl="0" algn="l">
              <a:buFont typeface="Arial" panose="020B0604020202020204" pitchFamily="34" charset="0"/>
              <a:buChar char="•"/>
            </a:pPr>
            <a:r>
              <a:rPr lang="en-US" b="0" i="0" dirty="0">
                <a:solidFill>
                  <a:srgbClr val="707070"/>
                </a:solidFill>
                <a:effectLst/>
                <a:latin typeface="Merriweather" panose="020B0604020202020204" pitchFamily="2" charset="0"/>
              </a:rPr>
              <a:t>Payment must be at least 5%.  </a:t>
            </a:r>
          </a:p>
          <a:p>
            <a:pPr marL="0" indent="0">
              <a:buFont typeface="Arial" panose="020B0604020202020204" pitchFamily="34" charset="0"/>
              <a:buNone/>
            </a:pPr>
            <a:endParaRPr lang="en-US" sz="1200" b="0" kern="1200" dirty="0">
              <a:solidFill>
                <a:schemeClr val="tx1"/>
              </a:solidFill>
              <a:effectLst/>
              <a:latin typeface="Arial" panose="020B0604020202020204" pitchFamily="34" charset="0"/>
              <a:ea typeface="+mn-ea"/>
              <a:cs typeface="+mn-cs"/>
            </a:endParaRPr>
          </a:p>
          <a:p>
            <a:endParaRPr lang="en-US" sz="1200" b="1"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15</a:t>
            </a:fld>
            <a:endParaRPr lang="en-GB"/>
          </a:p>
        </p:txBody>
      </p:sp>
    </p:spTree>
    <p:extLst>
      <p:ext uri="{BB962C8B-B14F-4D97-AF65-F5344CB8AC3E}">
        <p14:creationId xmlns:p14="http://schemas.microsoft.com/office/powerpoint/2010/main" val="35674438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dirty="0">
                <a:latin typeface="Arial"/>
                <a:cs typeface="Arial"/>
              </a:rPr>
              <a:t>With fewer people itemizing, many may be looking to give assets that provide a tax benefit, even without claiming an income tax deduction. When clients give long-term appreciated assets, such as stock, mutual funds or real estate, they may avoid recognition of the capital gain, which would otherwise be taxable.</a:t>
            </a:r>
          </a:p>
          <a:p>
            <a:endParaRPr lang="en-US" sz="1400"/>
          </a:p>
          <a:p>
            <a:pPr>
              <a:defRPr/>
            </a:pPr>
            <a:r>
              <a:rPr lang="en-US" sz="1400" b="0" dirty="0">
                <a:latin typeface="Arial"/>
                <a:cs typeface="Arial"/>
              </a:rPr>
              <a:t>If clients itemize, </a:t>
            </a:r>
            <a:r>
              <a:rPr lang="en-US" sz="1400" dirty="0">
                <a:latin typeface="Arial"/>
                <a:cs typeface="Arial"/>
              </a:rPr>
              <a:t>they may deduct the full fair market value of the gift; however, charitable income</a:t>
            </a:r>
            <a:r>
              <a:rPr lang="en-US" sz="1400" b="0" dirty="0">
                <a:latin typeface="Arial"/>
                <a:cs typeface="Arial"/>
              </a:rPr>
              <a:t> </a:t>
            </a:r>
            <a:r>
              <a:rPr lang="en-US" sz="1400" dirty="0">
                <a:latin typeface="Arial"/>
                <a:cs typeface="Arial"/>
              </a:rPr>
              <a:t>tax deductions for capital gain assets are capped at 30% of the donors AGI in the year of the gift, and </a:t>
            </a:r>
            <a:r>
              <a:rPr lang="en-US" sz="1400" b="0" dirty="0">
                <a:latin typeface="Arial"/>
                <a:cs typeface="Arial"/>
              </a:rPr>
              <a:t>any unused portion of the deduction exceeding this threshold may be carried forward for an additional five tax years. The result is often an even larger charitable gift than may have been expected if the client had sold the asset and gifted cash.</a:t>
            </a:r>
          </a:p>
        </p:txBody>
      </p:sp>
      <p:sp>
        <p:nvSpPr>
          <p:cNvPr id="4" name="Slide Number Placeholder 3"/>
          <p:cNvSpPr>
            <a:spLocks noGrp="1"/>
          </p:cNvSpPr>
          <p:nvPr>
            <p:ph type="sldNum" sz="quarter" idx="5"/>
          </p:nvPr>
        </p:nvSpPr>
        <p:spPr/>
        <p:txBody>
          <a:bodyPr/>
          <a:lstStyle/>
          <a:p>
            <a:fld id="{408B12A2-CBD0-42BA-BDA5-00E1D1EE9282}" type="slidenum">
              <a:rPr lang="en-GB" smtClean="0"/>
              <a:pPr/>
              <a:t>16</a:t>
            </a:fld>
            <a:endParaRPr lang="en-GB"/>
          </a:p>
        </p:txBody>
      </p:sp>
    </p:spTree>
    <p:extLst>
      <p:ext uri="{BB962C8B-B14F-4D97-AF65-F5344CB8AC3E}">
        <p14:creationId xmlns:p14="http://schemas.microsoft.com/office/powerpoint/2010/main" val="1950509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r>
              <a:rPr lang="en-US" altLang="en-US" sz="1400"/>
              <a:t>Through a testamentary charitable remainder unitrust, your legacy gift of your IRA is converted to ongoing income payments to heirs for a lifetime or a term of up to 20 years. At the end of the trust, the remainder benefits your charitable fund. </a:t>
            </a:r>
          </a:p>
          <a:p>
            <a:pPr eaLnBrk="1" hangingPunct="1"/>
            <a:endParaRPr lang="en-US" altLang="en-US" sz="1400"/>
          </a:p>
          <a:p>
            <a:r>
              <a:rPr lang="en-US" sz="1400" b="0" i="0" u="none" strike="noStrike" kern="1200" baseline="0">
                <a:solidFill>
                  <a:schemeClr val="tx1"/>
                </a:solidFill>
                <a:latin typeface="Arial" panose="020B0604020202020204" pitchFamily="34" charset="0"/>
                <a:ea typeface="+mn-ea"/>
                <a:cs typeface="+mn-cs"/>
              </a:rPr>
              <a:t>Testamentary CRT a potential alternative to “stretch” IRA:</a:t>
            </a:r>
          </a:p>
          <a:p>
            <a:pPr marL="171450" indent="-171450">
              <a:buFont typeface="Arial" panose="020B0604020202020204" pitchFamily="34" charset="0"/>
              <a:buChar char="•"/>
            </a:pPr>
            <a:r>
              <a:rPr lang="en-US" sz="1400" b="0" i="0" u="none" strike="noStrike" kern="1200" baseline="0">
                <a:solidFill>
                  <a:schemeClr val="tx1"/>
                </a:solidFill>
                <a:latin typeface="Arial" panose="020B0604020202020204" pitchFamily="34" charset="0"/>
                <a:ea typeface="+mn-ea"/>
                <a:cs typeface="+mn-cs"/>
              </a:rPr>
              <a:t>Payments for lives of beneficiaries or term of up to 20 years.</a:t>
            </a:r>
          </a:p>
          <a:p>
            <a:pPr marL="171450" indent="-171450">
              <a:buFont typeface="Arial" panose="020B0604020202020204" pitchFamily="34" charset="0"/>
              <a:buChar char="•"/>
            </a:pPr>
            <a:r>
              <a:rPr lang="en-US" sz="1400" b="0" i="0" u="none" strike="noStrike" kern="1200" baseline="0">
                <a:solidFill>
                  <a:schemeClr val="tx1"/>
                </a:solidFill>
                <a:latin typeface="Arial" panose="020B0604020202020204" pitchFamily="34" charset="0"/>
                <a:ea typeface="+mn-ea"/>
                <a:cs typeface="+mn-cs"/>
              </a:rPr>
              <a:t>Possibility of no income tax when CRT funded.</a:t>
            </a:r>
          </a:p>
          <a:p>
            <a:pPr marL="171450" indent="-171450">
              <a:buFont typeface="Arial" panose="020B0604020202020204" pitchFamily="34" charset="0"/>
              <a:buChar char="•"/>
            </a:pPr>
            <a:r>
              <a:rPr lang="en-US" sz="1400" b="0" i="0" u="none" strike="noStrike" kern="1200" baseline="0">
                <a:solidFill>
                  <a:schemeClr val="tx1"/>
                </a:solidFill>
                <a:latin typeface="Arial" panose="020B0604020202020204" pitchFamily="34" charset="0"/>
                <a:ea typeface="+mn-ea"/>
                <a:cs typeface="+mn-cs"/>
              </a:rPr>
              <a:t>Possible tax-free growth within trust.</a:t>
            </a:r>
          </a:p>
          <a:p>
            <a:pPr marL="171450" indent="-171450">
              <a:buFont typeface="Arial" panose="020B0604020202020204" pitchFamily="34" charset="0"/>
              <a:buChar char="•"/>
            </a:pPr>
            <a:r>
              <a:rPr lang="en-US" sz="1400" b="0" i="0" u="none" strike="noStrike" kern="1200" baseline="0">
                <a:solidFill>
                  <a:schemeClr val="tx1"/>
                </a:solidFill>
                <a:latin typeface="Arial" panose="020B0604020202020204" pitchFamily="34" charset="0"/>
                <a:ea typeface="+mn-ea"/>
                <a:cs typeface="+mn-cs"/>
              </a:rPr>
              <a:t>Income tax applied to beneficiary payments only.</a:t>
            </a:r>
            <a:endParaRPr lang="en-US" sz="1400"/>
          </a:p>
        </p:txBody>
      </p:sp>
      <p:sp>
        <p:nvSpPr>
          <p:cNvPr id="4" name="Slide Number Placeholder 3"/>
          <p:cNvSpPr>
            <a:spLocks noGrp="1"/>
          </p:cNvSpPr>
          <p:nvPr>
            <p:ph type="sldNum" sz="quarter" idx="5"/>
          </p:nvPr>
        </p:nvSpPr>
        <p:spPr/>
        <p:txBody>
          <a:bodyPr/>
          <a:lstStyle/>
          <a:p>
            <a:fld id="{408B12A2-CBD0-42BA-BDA5-00E1D1EE9282}" type="slidenum">
              <a:rPr lang="en-GB" smtClean="0"/>
              <a:pPr/>
              <a:t>17</a:t>
            </a:fld>
            <a:endParaRPr lang="en-GB"/>
          </a:p>
        </p:txBody>
      </p:sp>
    </p:spTree>
    <p:extLst>
      <p:ext uri="{BB962C8B-B14F-4D97-AF65-F5344CB8AC3E}">
        <p14:creationId xmlns:p14="http://schemas.microsoft.com/office/powerpoint/2010/main" val="2459206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kern="1200">
                <a:solidFill>
                  <a:schemeClr val="tx1"/>
                </a:solidFill>
                <a:effectLst/>
                <a:latin typeface="Arial" panose="020B0604020202020204" pitchFamily="34" charset="0"/>
                <a:ea typeface="+mn-ea"/>
                <a:cs typeface="+mn-cs"/>
              </a:rPr>
              <a:t>With the stretch IRA being eliminated, IRAs are even more attractive to gift at death. Many use life insurance as a wealth replacement tool, replacing an amount given to charity with a possible tax efficient death benefit for heirs. </a:t>
            </a:r>
          </a:p>
          <a:p>
            <a:endParaRPr lang="en-US" sz="1400"/>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a:t>Name </a:t>
            </a:r>
            <a:r>
              <a:rPr lang="en-US" sz="1400" b="1"/>
              <a:t>Thrivent Charitable Impact &amp; Investing </a:t>
            </a:r>
            <a:r>
              <a:rPr lang="en-US" sz="1400"/>
              <a:t>as beneficiary and retain control of assets while living.</a:t>
            </a:r>
          </a:p>
          <a:p>
            <a:endParaRPr lang="en-US" sz="1400"/>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a:t>Designated charities receive automatic annual grants for term of years or in perpetuity.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a:t>Heirs may avoid income taxes on assets given, taxable estate is reduced.</a:t>
            </a:r>
          </a:p>
        </p:txBody>
      </p:sp>
      <p:sp>
        <p:nvSpPr>
          <p:cNvPr id="4" name="Slide Number Placeholder 3"/>
          <p:cNvSpPr>
            <a:spLocks noGrp="1"/>
          </p:cNvSpPr>
          <p:nvPr>
            <p:ph type="sldNum" sz="quarter" idx="5"/>
          </p:nvPr>
        </p:nvSpPr>
        <p:spPr/>
        <p:txBody>
          <a:bodyPr/>
          <a:lstStyle/>
          <a:p>
            <a:fld id="{408B12A2-CBD0-42BA-BDA5-00E1D1EE9282}" type="slidenum">
              <a:rPr lang="en-GB" smtClean="0"/>
              <a:pPr/>
              <a:t>18</a:t>
            </a:fld>
            <a:endParaRPr lang="en-GB"/>
          </a:p>
        </p:txBody>
      </p:sp>
    </p:spTree>
    <p:extLst>
      <p:ext uri="{BB962C8B-B14F-4D97-AF65-F5344CB8AC3E}">
        <p14:creationId xmlns:p14="http://schemas.microsoft.com/office/powerpoint/2010/main" val="19085884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Add contact information</a:t>
            </a:r>
          </a:p>
        </p:txBody>
      </p:sp>
      <p:sp>
        <p:nvSpPr>
          <p:cNvPr id="4" name="Slide Number Placeholder 3"/>
          <p:cNvSpPr>
            <a:spLocks noGrp="1"/>
          </p:cNvSpPr>
          <p:nvPr>
            <p:ph type="sldNum" sz="quarter" idx="5"/>
          </p:nvPr>
        </p:nvSpPr>
        <p:spPr/>
        <p:txBody>
          <a:bodyPr/>
          <a:lstStyle/>
          <a:p>
            <a:fld id="{408B12A2-CBD0-42BA-BDA5-00E1D1EE9282}" type="slidenum">
              <a:rPr lang="en-GB" smtClean="0"/>
              <a:pPr/>
              <a:t>19</a:t>
            </a:fld>
            <a:endParaRPr lang="en-GB"/>
          </a:p>
        </p:txBody>
      </p:sp>
    </p:spTree>
    <p:extLst>
      <p:ext uri="{BB962C8B-B14F-4D97-AF65-F5344CB8AC3E}">
        <p14:creationId xmlns:p14="http://schemas.microsoft.com/office/powerpoint/2010/main" val="3604251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2</a:t>
            </a:fld>
            <a:endParaRPr lang="en-GB"/>
          </a:p>
        </p:txBody>
      </p:sp>
    </p:spTree>
    <p:extLst>
      <p:ext uri="{BB962C8B-B14F-4D97-AF65-F5344CB8AC3E}">
        <p14:creationId xmlns:p14="http://schemas.microsoft.com/office/powerpoint/2010/main" val="70501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21</a:t>
            </a:fld>
            <a:endParaRPr lang="en-GB"/>
          </a:p>
        </p:txBody>
      </p:sp>
    </p:spTree>
    <p:extLst>
      <p:ext uri="{BB962C8B-B14F-4D97-AF65-F5344CB8AC3E}">
        <p14:creationId xmlns:p14="http://schemas.microsoft.com/office/powerpoint/2010/main" val="24492449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22</a:t>
            </a:fld>
            <a:endParaRPr lang="en-GB"/>
          </a:p>
        </p:txBody>
      </p:sp>
    </p:spTree>
    <p:extLst>
      <p:ext uri="{BB962C8B-B14F-4D97-AF65-F5344CB8AC3E}">
        <p14:creationId xmlns:p14="http://schemas.microsoft.com/office/powerpoint/2010/main" val="1673319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0" i="0" u="none" strike="noStrike" kern="1200" baseline="0" dirty="0">
                <a:solidFill>
                  <a:schemeClr val="tx1"/>
                </a:solidFill>
                <a:effectLst/>
                <a:latin typeface="Arial"/>
                <a:ea typeface="+mn-ea"/>
                <a:cs typeface="Arial"/>
              </a:rPr>
              <a:t>Today we want to cover how these Acts of legislation may impact charitable giving to help you make informed decisions in your generosity and financial planning. </a:t>
            </a:r>
            <a:endParaRPr lang="en-US" sz="1200" b="0" i="0" u="none" strike="noStrike" kern="1200" baseline="0" dirty="0">
              <a:solidFill>
                <a:schemeClr val="tx1"/>
              </a:solidFill>
              <a:latin typeface="Arial" panose="020B0604020202020204" pitchFamily="34" charset="0"/>
              <a:ea typeface="+mn-ea"/>
              <a:cs typeface="+mn-cs"/>
            </a:endParaRPr>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3</a:t>
            </a:fld>
            <a:endParaRPr lang="en-GB"/>
          </a:p>
        </p:txBody>
      </p:sp>
    </p:spTree>
    <p:extLst>
      <p:ext uri="{BB962C8B-B14F-4D97-AF65-F5344CB8AC3E}">
        <p14:creationId xmlns:p14="http://schemas.microsoft.com/office/powerpoint/2010/main" val="1330822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08B12A2-CBD0-42BA-BDA5-00E1D1EE9282}" type="slidenum">
              <a:rPr lang="en-GB" smtClean="0"/>
              <a:pPr/>
              <a:t>4</a:t>
            </a:fld>
            <a:endParaRPr lang="en-GB"/>
          </a:p>
        </p:txBody>
      </p:sp>
    </p:spTree>
    <p:extLst>
      <p:ext uri="{BB962C8B-B14F-4D97-AF65-F5344CB8AC3E}">
        <p14:creationId xmlns:p14="http://schemas.microsoft.com/office/powerpoint/2010/main" val="3828275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panose="020B0604020202020204" pitchFamily="34" charset="0"/>
                <a:ea typeface="+mn-ea"/>
                <a:cs typeface="+mn-cs"/>
              </a:rPr>
              <a:t>First, let’s look at some of the changes in the tax code. With the changes, we’ve seen an elimination of some deductions, such as personal exemption, and caps on state and local taxes. </a:t>
            </a:r>
          </a:p>
          <a:p>
            <a:pPr>
              <a:spcAft>
                <a:spcPts val="600"/>
              </a:spcAft>
            </a:pPr>
            <a:endParaRPr lang="en-US" b="1" dirty="0"/>
          </a:p>
          <a:p>
            <a:r>
              <a:rPr lang="en-US" b="1" dirty="0"/>
              <a:t>Standard deduction increased</a:t>
            </a:r>
          </a:p>
          <a:p>
            <a:r>
              <a:rPr lang="en-US" dirty="0">
                <a:latin typeface="Arial"/>
                <a:cs typeface="Arial"/>
              </a:rPr>
              <a:t>The standard deduction in 2024 is $14,600 for singles and $29,200 for married filing jointly. For head of households, the standard deduction will be $21,900.</a:t>
            </a:r>
            <a:endParaRPr lang="en-US" dirty="0">
              <a:cs typeface="Arial"/>
            </a:endParaRPr>
          </a:p>
          <a:p>
            <a:pPr>
              <a:spcAft>
                <a:spcPts val="600"/>
              </a:spcAft>
            </a:pPr>
            <a:endParaRPr lang="en-US" dirty="0"/>
          </a:p>
          <a:p>
            <a:r>
              <a:rPr lang="en-US" b="1" dirty="0"/>
              <a:t>Annual cash gift deduction limit increased</a:t>
            </a:r>
          </a:p>
          <a:p>
            <a:r>
              <a:rPr lang="en-US" dirty="0"/>
              <a:t>The limit increased from 50% to 60% of adjusted gross income (AGI).</a:t>
            </a:r>
          </a:p>
          <a:p>
            <a:pPr>
              <a:spcAft>
                <a:spcPts val="600"/>
              </a:spcAft>
            </a:pPr>
            <a:endParaRPr lang="en-US" dirty="0"/>
          </a:p>
          <a:p>
            <a:r>
              <a:rPr lang="en-US" b="1" dirty="0"/>
              <a:t>Reduction of individual tax rates</a:t>
            </a:r>
          </a:p>
          <a:p>
            <a:r>
              <a:rPr lang="en-US" dirty="0"/>
              <a:t>Highest rates were reduced to 37% (previously 39.6%).</a:t>
            </a:r>
          </a:p>
          <a:p>
            <a:endParaRPr lang="en-US" dirty="0"/>
          </a:p>
          <a:p>
            <a:pPr>
              <a:spcAft>
                <a:spcPts val="600"/>
              </a:spcAft>
            </a:pPr>
            <a:r>
              <a:rPr lang="en-US" b="1" dirty="0"/>
              <a:t>Elimination of certain deductions</a:t>
            </a:r>
          </a:p>
          <a:p>
            <a:pPr>
              <a:spcAft>
                <a:spcPts val="600"/>
              </a:spcAft>
            </a:pPr>
            <a:r>
              <a:rPr lang="en-US" dirty="0"/>
              <a:t>Certain deductions were eliminated, including personal exemption, home equity loan interest and caps on state and local taxes.</a:t>
            </a:r>
          </a:p>
          <a:p>
            <a:pPr>
              <a:spcAft>
                <a:spcPts val="600"/>
              </a:spcAft>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5</a:t>
            </a:fld>
            <a:endParaRPr lang="en-GB"/>
          </a:p>
        </p:txBody>
      </p:sp>
    </p:spTree>
    <p:extLst>
      <p:ext uri="{BB962C8B-B14F-4D97-AF65-F5344CB8AC3E}">
        <p14:creationId xmlns:p14="http://schemas.microsoft.com/office/powerpoint/2010/main" val="3143657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a:solidFill>
                  <a:srgbClr val="000000"/>
                </a:solidFill>
              </a:rPr>
              <a:t>Charitable income tax deductions remain in place </a:t>
            </a:r>
          </a:p>
          <a:p>
            <a:r>
              <a:rPr lang="en-GB" dirty="0"/>
              <a:t>The charitable deduction came through the tax reform process relatively unchanged and was even enhanced for some making larger gifts.</a:t>
            </a:r>
          </a:p>
          <a:p>
            <a:pPr marL="171450" indent="-171450">
              <a:buFont typeface="Arial" panose="020B0604020202020204" pitchFamily="34" charset="0"/>
              <a:buChar char="•"/>
            </a:pPr>
            <a:endParaRPr lang="en-US" sz="1200" b="0" i="0" u="none" strike="noStrike" kern="1200" baseline="0" dirty="0">
              <a:solidFill>
                <a:schemeClr val="tx1"/>
              </a:solidFill>
              <a:latin typeface="Arial" panose="020B0604020202020204" pitchFamily="34" charset="0"/>
              <a:ea typeface="+mn-ea"/>
              <a:cs typeface="+mn-cs"/>
            </a:endParaRPr>
          </a:p>
          <a:p>
            <a:r>
              <a:rPr lang="en-GB" b="1" dirty="0">
                <a:solidFill>
                  <a:srgbClr val="000000"/>
                </a:solidFill>
              </a:rPr>
              <a:t>QCDs are still available at age 70½ </a:t>
            </a:r>
          </a:p>
          <a:p>
            <a:r>
              <a:rPr lang="en-US" dirty="0"/>
              <a:t>Those who are 70½ and older can make a gift of a qualified charitable distribution (QCD) from their IRA directly to charity, without having to recognize the income</a:t>
            </a:r>
          </a:p>
          <a:p>
            <a:endParaRPr lang="en-US" sz="1200" b="0" i="0" u="none" strike="noStrike" kern="1200" baseline="0" dirty="0">
              <a:solidFill>
                <a:schemeClr val="tx1"/>
              </a:solidFill>
              <a:latin typeface="Arial" panose="020B0604020202020204" pitchFamily="34" charset="0"/>
              <a:ea typeface="+mn-ea"/>
              <a:cs typeface="+mn-cs"/>
            </a:endParaRPr>
          </a:p>
          <a:p>
            <a:r>
              <a:rPr lang="en-GB" b="1" dirty="0">
                <a:solidFill>
                  <a:srgbClr val="000000"/>
                </a:solidFill>
              </a:rPr>
              <a:t>Annual Gross Income (AGI) limit increased </a:t>
            </a:r>
          </a:p>
          <a:p>
            <a:r>
              <a:rPr lang="en-GB" dirty="0"/>
              <a:t>The AGI limit increased from 50% to 60% of AGI.</a:t>
            </a:r>
          </a:p>
          <a:p>
            <a:pPr lvl="1"/>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1" dirty="0">
                <a:solidFill>
                  <a:srgbClr val="000000"/>
                </a:solidFill>
              </a:rPr>
              <a:t>No changes for donor-advised funds, charitable gift annuities, charitable remainder trusts and other tax-qualified deferred gifts. </a:t>
            </a:r>
          </a:p>
          <a:p>
            <a:pPr lvl="0"/>
            <a:endParaRPr lang="en-GB" dirty="0"/>
          </a:p>
          <a:p>
            <a:endParaRPr lang="en-US" sz="1200" b="0" i="0" u="none" strike="noStrike" kern="1200" baseline="0" dirty="0">
              <a:solidFill>
                <a:schemeClr val="tx1"/>
              </a:solidFill>
              <a:latin typeface="Arial" panose="020B0604020202020204" pitchFamily="34" charset="0"/>
              <a:ea typeface="+mn-ea"/>
              <a:cs typeface="+mn-cs"/>
            </a:endParaRPr>
          </a:p>
          <a:p>
            <a:endParaRPr lang="en-US" sz="1200" b="0" i="0" u="none" strike="noStrike" kern="1200" baseline="0" dirty="0">
              <a:solidFill>
                <a:schemeClr val="tx1"/>
              </a:solidFill>
              <a:latin typeface="Arial" panose="020B0604020202020204" pitchFamily="34" charset="0"/>
              <a:ea typeface="+mn-ea"/>
              <a:cs typeface="+mn-cs"/>
            </a:endParaRPr>
          </a:p>
          <a:p>
            <a:endParaRPr lang="en-US" sz="1200" b="0" i="0" u="none" strike="noStrike" kern="1200" baseline="0" dirty="0">
              <a:solidFill>
                <a:schemeClr val="tx1"/>
              </a:solidFill>
              <a:latin typeface="Arial" panose="020B0604020202020204" pitchFamily="34" charset="0"/>
              <a:ea typeface="+mn-ea"/>
              <a:cs typeface="+mn-cs"/>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6</a:t>
            </a:fld>
            <a:endParaRPr lang="en-GB"/>
          </a:p>
        </p:txBody>
      </p:sp>
    </p:spTree>
    <p:extLst>
      <p:ext uri="{BB962C8B-B14F-4D97-AF65-F5344CB8AC3E}">
        <p14:creationId xmlns:p14="http://schemas.microsoft.com/office/powerpoint/2010/main" val="28445290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a:cs typeface="Arial"/>
              </a:rPr>
              <a:t>The TCJA enacted certain provisions that had expiration dates, meaning they would expire or “sunset” at the end of 2025 unless extended by new legislation. </a:t>
            </a:r>
          </a:p>
          <a:p>
            <a:pPr marL="171450" indent="-171450">
              <a:buFont typeface="Arial"/>
              <a:buChar char="•"/>
            </a:pPr>
            <a:r>
              <a:rPr lang="en-US" dirty="0">
                <a:latin typeface="Arial"/>
                <a:cs typeface="Arial"/>
              </a:rPr>
              <a:t>For individual taxpayers, the top individual, estate and trust income tax bracket goes back up to 39.6% from the current rate of 37%.</a:t>
            </a:r>
          </a:p>
          <a:p>
            <a:pPr marL="171450" indent="-171450">
              <a:buFont typeface="Arial"/>
              <a:buChar char="•"/>
            </a:pPr>
            <a:r>
              <a:rPr lang="en-US" dirty="0">
                <a:latin typeface="Arial"/>
                <a:cs typeface="Arial"/>
              </a:rPr>
              <a:t>Reversal of changes to itemized deductions for individuals, such as those for medical expenses, charitable deductions, child tax credit, and others, and standard deduction will be returned to previous levels.</a:t>
            </a:r>
          </a:p>
          <a:p>
            <a:pPr marL="171450" indent="-171450">
              <a:buFont typeface="Arial"/>
              <a:buChar char="•"/>
            </a:pPr>
            <a:r>
              <a:rPr lang="en-US" dirty="0">
                <a:latin typeface="Arial"/>
                <a:cs typeface="Arial"/>
              </a:rPr>
              <a:t>The estate and gift exemption will revert to pre-TCJA levels, effectively reduced by half, and expected to be in the ballpark of $6.5 million per individual or $13 million for a married couple.</a:t>
            </a:r>
          </a:p>
          <a:p>
            <a:pPr marL="171450" indent="-171450">
              <a:buFont typeface="Arial"/>
              <a:buChar char="•"/>
            </a:pPr>
            <a:r>
              <a:rPr lang="en-US" dirty="0">
                <a:latin typeface="Arial"/>
                <a:cs typeface="Arial"/>
              </a:rPr>
              <a:t>Annual deduction limit for charitable gifts of cash to public charities will sunset back to 50% of AGI (from 60%)</a:t>
            </a:r>
            <a:endParaRPr lang="en-US" dirty="0">
              <a:cs typeface="Arial"/>
            </a:endParaRPr>
          </a:p>
          <a:p>
            <a:endParaRPr lang="en-US" dirty="0">
              <a:cs typeface="Arial"/>
            </a:endParaRPr>
          </a:p>
          <a:p>
            <a:r>
              <a:rPr lang="en-US" dirty="0">
                <a:latin typeface="Arial"/>
                <a:cs typeface="Arial"/>
              </a:rPr>
              <a:t>Working together with your financial adviser, your attorney and your tax adviser to put a financial plan in place understanding both the tax provisions today and in potentially 2026 will help you prepare for whatever eventuality comes to fruition.</a:t>
            </a:r>
          </a:p>
        </p:txBody>
      </p:sp>
      <p:sp>
        <p:nvSpPr>
          <p:cNvPr id="4" name="Slide Number Placeholder 3"/>
          <p:cNvSpPr>
            <a:spLocks noGrp="1"/>
          </p:cNvSpPr>
          <p:nvPr>
            <p:ph type="sldNum" sz="quarter" idx="5"/>
          </p:nvPr>
        </p:nvSpPr>
        <p:spPr/>
        <p:txBody>
          <a:bodyPr/>
          <a:lstStyle/>
          <a:p>
            <a:fld id="{408B12A2-CBD0-42BA-BDA5-00E1D1EE9282}" type="slidenum">
              <a:rPr lang="en-GB" smtClean="0"/>
              <a:pPr/>
              <a:t>7</a:t>
            </a:fld>
            <a:endParaRPr lang="en-GB"/>
          </a:p>
        </p:txBody>
      </p:sp>
    </p:spTree>
    <p:extLst>
      <p:ext uri="{BB962C8B-B14F-4D97-AF65-F5344CB8AC3E}">
        <p14:creationId xmlns:p14="http://schemas.microsoft.com/office/powerpoint/2010/main" val="3553461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Arial" panose="020B0604020202020204" pitchFamily="34" charset="0"/>
                <a:ea typeface="+mn-ea"/>
                <a:cs typeface="+mn-cs"/>
              </a:rPr>
              <a:t>The “Setting Every Community Up for Retirement Enhancement” Act (the SECURE Act) was signed into law in December 2019; provisions went into effect on January 1, 2020.</a:t>
            </a:r>
          </a:p>
          <a:p>
            <a:pPr lvl="0"/>
            <a:endParaRPr lang="en-US" sz="1200" kern="1200" dirty="0">
              <a:solidFill>
                <a:schemeClr val="tx1"/>
              </a:solidFill>
              <a:effectLst/>
              <a:latin typeface="Arial" panose="020B0604020202020204" pitchFamily="34" charset="0"/>
              <a:ea typeface="+mn-ea"/>
              <a:cs typeface="+mn-cs"/>
            </a:endParaRPr>
          </a:p>
          <a:p>
            <a:r>
              <a:rPr lang="en-US" sz="1200" b="1" i="0" u="none" strike="noStrike" kern="1200" baseline="0" dirty="0">
                <a:solidFill>
                  <a:schemeClr val="tx1"/>
                </a:solidFill>
                <a:latin typeface="Arial" panose="020B0604020202020204" pitchFamily="34" charset="0"/>
                <a:ea typeface="+mn-ea"/>
                <a:cs typeface="+mn-cs"/>
              </a:rPr>
              <a:t>“Stretch” IRA no longer available for many non-spouse beneficiaries:</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Previously, an IRA beneficiary could stretch RMDs over her life expectancy (assets in IRA continued to grow tax-free).</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Same stretch rules applied to other defined contribution plans, such as 401(k)s, 403(b)s. </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Non-spouse beneficiary more than 10 years younger than deceased owner must empty IRA within 10 years.</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No RMDs during the 10 years.</a:t>
            </a:r>
          </a:p>
          <a:p>
            <a:pPr marL="171450" indent="-171450">
              <a:buFont typeface="Arial" panose="020B0604020202020204" pitchFamily="34" charset="0"/>
              <a:buChar char="•"/>
            </a:pPr>
            <a:r>
              <a:rPr lang="en-US" sz="1200" b="0" i="0" u="none" strike="noStrike" kern="1200" baseline="0" dirty="0">
                <a:solidFill>
                  <a:schemeClr val="tx1"/>
                </a:solidFill>
                <a:latin typeface="Arial" panose="020B0604020202020204" pitchFamily="34" charset="0"/>
                <a:ea typeface="+mn-ea"/>
                <a:cs typeface="+mn-cs"/>
              </a:rPr>
              <a:t>Exceptions to 10-year rule (in addition to spouses and beneficiaries less than 10 years younger).</a:t>
            </a:r>
          </a:p>
          <a:p>
            <a:pPr marL="628650" lvl="1" indent="-171450">
              <a:buFont typeface="Courier New" panose="02070309020205020404" pitchFamily="49" charset="0"/>
              <a:buChar char="o"/>
            </a:pPr>
            <a:r>
              <a:rPr lang="en-US" dirty="0"/>
              <a:t>Minors (until they reach majority)</a:t>
            </a:r>
          </a:p>
          <a:p>
            <a:pPr marL="628650" lvl="1" indent="-171450">
              <a:buFont typeface="Courier New" panose="02070309020205020404" pitchFamily="49" charset="0"/>
              <a:buChar char="o"/>
            </a:pPr>
            <a:r>
              <a:rPr lang="en-US" dirty="0"/>
              <a:t>Disabled</a:t>
            </a:r>
          </a:p>
          <a:p>
            <a:pPr marL="628650" lvl="1" indent="-171450">
              <a:buFont typeface="Courier New" panose="02070309020205020404" pitchFamily="49" charset="0"/>
              <a:buChar char="o"/>
            </a:pPr>
            <a:r>
              <a:rPr lang="en-US" dirty="0"/>
              <a:t>Chronically ill</a:t>
            </a:r>
          </a:p>
          <a:p>
            <a:endParaRPr lang="en-US" sz="500" b="1" dirty="0">
              <a:latin typeface="Praxis Com Semibold" panose="020B0603020202020204" pitchFamily="34" charset="0"/>
            </a:endParaRPr>
          </a:p>
          <a:p>
            <a:r>
              <a:rPr lang="en-US" b="1" dirty="0"/>
              <a:t>Age for RMDs increased from 70½ to 72:</a:t>
            </a:r>
          </a:p>
          <a:p>
            <a:pPr marL="171450" indent="-171450">
              <a:buFont typeface="Arial" panose="020B0604020202020204" pitchFamily="34" charset="0"/>
              <a:buChar char="•"/>
            </a:pPr>
            <a:r>
              <a:rPr lang="en-US" dirty="0"/>
              <a:t>Applies to owners who turn 70½ in 2020 or later (born on or after July 1, 1949).</a:t>
            </a:r>
          </a:p>
          <a:p>
            <a:pPr marL="171450" indent="-171450">
              <a:buFont typeface="Arial" panose="020B0604020202020204" pitchFamily="34" charset="0"/>
              <a:buChar char="•"/>
            </a:pPr>
            <a:r>
              <a:rPr lang="en-US" dirty="0"/>
              <a:t>Old rules apply to owners who turned 70½ before 2020: They would have an RMD in 2020 even if not yet 72 (exception for 2020 in CARES Act due to pandemic) and no RMDs in 2020 for anyone.</a:t>
            </a:r>
          </a:p>
          <a:p>
            <a:endParaRPr lang="en-US" sz="1200" b="0" i="0" u="none" strike="noStrike" kern="1200" baseline="0" dirty="0">
              <a:solidFill>
                <a:schemeClr val="tx1"/>
              </a:solidFill>
              <a:latin typeface="Arial" panose="020B0604020202020204" pitchFamily="34" charset="0"/>
              <a:ea typeface="+mn-ea"/>
              <a:cs typeface="+mn-cs"/>
            </a:endParaRPr>
          </a:p>
          <a:p>
            <a:r>
              <a:rPr lang="en-US" sz="1200" b="1" i="0" u="none" strike="noStrike" kern="1200" baseline="0" dirty="0">
                <a:solidFill>
                  <a:schemeClr val="tx1"/>
                </a:solidFill>
                <a:latin typeface="Arial" panose="020B0604020202020204" pitchFamily="34" charset="0"/>
                <a:ea typeface="+mn-ea"/>
                <a:cs typeface="+mn-cs"/>
              </a:rPr>
              <a:t>No age limit on IRA contribution:</a:t>
            </a:r>
          </a:p>
          <a:p>
            <a:pPr marL="171450" indent="-171450">
              <a:buFont typeface="Arial" panose="020B0604020202020204" pitchFamily="34" charset="0"/>
              <a:buChar char="•"/>
            </a:pPr>
            <a:r>
              <a:rPr lang="en-US" dirty="0"/>
              <a:t>Previously, IRA owner could contribute to IRA only until age 70½.</a:t>
            </a:r>
          </a:p>
          <a:p>
            <a:pPr marL="171450" indent="-171450">
              <a:buFont typeface="Arial" panose="020B0604020202020204" pitchFamily="34" charset="0"/>
              <a:buChar char="•"/>
            </a:pPr>
            <a:r>
              <a:rPr lang="en-US" dirty="0"/>
              <a:t>Now, working IRA owner can contribute to IRA so long as he/she is working.</a:t>
            </a:r>
          </a:p>
          <a:p>
            <a:pPr marL="171450" indent="-171450">
              <a:buFont typeface="Arial" panose="020B0604020202020204" pitchFamily="34" charset="0"/>
              <a:buChar char="•"/>
            </a:pPr>
            <a:r>
              <a:rPr lang="en-US" dirty="0"/>
              <a:t>May or may not choose to deduct contributions from taxable income.</a:t>
            </a:r>
          </a:p>
          <a:p>
            <a:pPr marL="171450" indent="-171450">
              <a:buFont typeface="Arial" panose="020B0604020202020204" pitchFamily="34" charset="0"/>
              <a:buChar char="•"/>
            </a:pPr>
            <a:r>
              <a:rPr lang="en-US" dirty="0"/>
              <a:t>If worker chooses to deduct post-70½ contributions:</a:t>
            </a:r>
          </a:p>
          <a:p>
            <a:pPr marL="628650" lvl="1" indent="-171450">
              <a:buFont typeface="Courier New" panose="02070309020205020404" pitchFamily="49" charset="0"/>
              <a:buChar char="o"/>
            </a:pPr>
            <a:r>
              <a:rPr lang="en-US" dirty="0"/>
              <a:t>Amount of subsequent QCD excludable from income is reduced by this amount.</a:t>
            </a:r>
          </a:p>
          <a:p>
            <a:pPr marL="628650" lvl="1" indent="-171450">
              <a:buFont typeface="Courier New" panose="02070309020205020404" pitchFamily="49" charset="0"/>
              <a:buChar char="o"/>
            </a:pPr>
            <a:r>
              <a:rPr lang="en-US" dirty="0"/>
              <a:t>Rest is reported as income and deductible.</a:t>
            </a:r>
          </a:p>
          <a:p>
            <a:pPr marL="628650" lvl="1" indent="-171450">
              <a:buFont typeface="Courier New" panose="02070309020205020404" pitchFamily="49" charset="0"/>
              <a:buChar char="o"/>
            </a:pPr>
            <a:endParaRPr lang="en-US" dirty="0"/>
          </a:p>
          <a:p>
            <a:pPr marL="628650" lvl="1" indent="-171450">
              <a:buFont typeface="Courier New" panose="02070309020205020404" pitchFamily="49" charset="0"/>
              <a:buChar char="o"/>
            </a:pPr>
            <a:endParaRPr lang="en-US" dirty="0"/>
          </a:p>
        </p:txBody>
      </p:sp>
      <p:sp>
        <p:nvSpPr>
          <p:cNvPr id="4" name="Slide Number Placeholder 3"/>
          <p:cNvSpPr>
            <a:spLocks noGrp="1"/>
          </p:cNvSpPr>
          <p:nvPr>
            <p:ph type="sldNum" sz="quarter" idx="5"/>
          </p:nvPr>
        </p:nvSpPr>
        <p:spPr/>
        <p:txBody>
          <a:bodyPr/>
          <a:lstStyle/>
          <a:p>
            <a:fld id="{408B12A2-CBD0-42BA-BDA5-00E1D1EE9282}" type="slidenum">
              <a:rPr lang="en-GB" smtClean="0"/>
              <a:pPr/>
              <a:t>8</a:t>
            </a:fld>
            <a:endParaRPr lang="en-GB"/>
          </a:p>
        </p:txBody>
      </p:sp>
    </p:spTree>
    <p:extLst>
      <p:ext uri="{BB962C8B-B14F-4D97-AF65-F5344CB8AC3E}">
        <p14:creationId xmlns:p14="http://schemas.microsoft.com/office/powerpoint/2010/main" val="29577925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Arial" panose="020B0604020202020204" pitchFamily="34" charset="0"/>
                <a:ea typeface="+mn-ea"/>
                <a:cs typeface="+mn-cs"/>
              </a:rPr>
              <a:t>The SECURE Act 2.0 became law on December 29, 2022.  The new law includes provisions affecting retirement savings plans, which are intended to build on the 2019 SECURE Act, and are intended to make it more attractive for employers to offer retirement plans and improve outcomes for employees</a:t>
            </a:r>
          </a:p>
          <a:p>
            <a:endParaRPr lang="en-US" sz="500" b="1" dirty="0">
              <a:latin typeface="Praxis Com Semibold" panose="020B0603020202020204" pitchFamily="34" charset="0"/>
            </a:endParaRPr>
          </a:p>
          <a:p>
            <a:r>
              <a:rPr lang="en-US" b="1" dirty="0"/>
              <a:t>Secure Act 2.0 increase the Required Beginning Date (RBD) age to 75 in an incremental phase-in approach over the next 10 years.</a:t>
            </a:r>
          </a:p>
          <a:p>
            <a:pPr marL="171450" indent="-171450">
              <a:buFont typeface="Arial" panose="020B0604020202020204" pitchFamily="34" charset="0"/>
              <a:buChar char="•"/>
            </a:pPr>
            <a:r>
              <a:rPr lang="en-US" b="0" dirty="0"/>
              <a:t>In the case of an individual who attains age 72 after December 31, 2022, and age 73 before January 2, 2033, the age for starting RMD is age 73.</a:t>
            </a:r>
          </a:p>
          <a:p>
            <a:pPr marL="171450" indent="-171450">
              <a:buFont typeface="Arial" panose="020B0604020202020204" pitchFamily="34" charset="0"/>
              <a:buChar char="•"/>
            </a:pPr>
            <a:r>
              <a:rPr lang="en-US" b="0" dirty="0"/>
              <a:t>In the case of an individual who attains age 74 after December 31, 2032, the applicable age is 75</a:t>
            </a:r>
          </a:p>
          <a:p>
            <a:endParaRPr lang="en-US" sz="1200" b="0" i="0" u="none" strike="noStrike" kern="1200" baseline="0" dirty="0">
              <a:solidFill>
                <a:schemeClr val="tx1"/>
              </a:solidFill>
              <a:latin typeface="Arial" panose="020B0604020202020204" pitchFamily="34" charset="0"/>
              <a:ea typeface="+mn-ea"/>
              <a:cs typeface="+mn-cs"/>
            </a:endParaRPr>
          </a:p>
          <a:p>
            <a:r>
              <a:rPr lang="en-US" sz="1200" b="1" i="0" u="none" strike="noStrike" kern="1200" baseline="0" dirty="0">
                <a:solidFill>
                  <a:schemeClr val="tx1"/>
                </a:solidFill>
                <a:effectLst/>
                <a:latin typeface="Arial" panose="020B0604020202020204" pitchFamily="34" charset="0"/>
                <a:ea typeface="+mn-ea"/>
                <a:cs typeface="+mn-cs"/>
              </a:rPr>
              <a:t>Maximum Qualified Charitable Distributions (QCDs) Indexed to Inflation Annually</a:t>
            </a:r>
          </a:p>
          <a:p>
            <a:r>
              <a:rPr lang="en-US" sz="1200" b="0" i="0" u="none" strike="noStrike" kern="1200" baseline="0" dirty="0">
                <a:solidFill>
                  <a:schemeClr val="tx1"/>
                </a:solidFill>
                <a:effectLst/>
                <a:latin typeface="Arial"/>
                <a:cs typeface="Arial"/>
              </a:rPr>
              <a:t>Since 2015 IRA owners could transfer up to $</a:t>
            </a:r>
            <a:r>
              <a:rPr lang="en-US" dirty="0">
                <a:latin typeface="Arial"/>
                <a:cs typeface="Arial"/>
              </a:rPr>
              <a:t>100,000</a:t>
            </a:r>
            <a:r>
              <a:rPr lang="en-US" sz="1200" b="0" i="0" u="none" strike="noStrike" kern="1200" baseline="0" dirty="0">
                <a:solidFill>
                  <a:schemeClr val="tx1"/>
                </a:solidFill>
                <a:effectLst/>
                <a:latin typeface="Arial"/>
                <a:cs typeface="Arial"/>
              </a:rPr>
              <a:t> annually to charity without recognizing income, in the form of a qualified charitable distribution (QCD). Under SECURE 2.0, this amount gets indexed for inflation in $1,000 increments, allowing taxpayers to make larger tax-free gifts over time.</a:t>
            </a:r>
            <a:r>
              <a:rPr lang="en-US" dirty="0">
                <a:latin typeface="Arial"/>
                <a:cs typeface="Arial"/>
              </a:rPr>
              <a:t>  The amount in 2024 is $105,000.</a:t>
            </a:r>
            <a:endParaRPr lang="en-US" sz="1200" b="0" i="0" u="none" strike="noStrike" kern="1200" baseline="0" dirty="0">
              <a:solidFill>
                <a:schemeClr val="tx1"/>
              </a:solidFill>
              <a:effectLst/>
              <a:latin typeface="Arial"/>
              <a:cs typeface="Arial"/>
            </a:endParaRPr>
          </a:p>
          <a:p>
            <a:endParaRPr lang="en-US" dirty="0"/>
          </a:p>
          <a:p>
            <a:r>
              <a:rPr lang="en-US" b="1" dirty="0"/>
              <a:t>Lifetime Income Gifts now Eligible to be Funded by QCD – Limited to $50K once per lifetime</a:t>
            </a:r>
          </a:p>
          <a:p>
            <a:pPr algn="l"/>
            <a:r>
              <a:rPr lang="en-US" b="0" i="0" dirty="0">
                <a:solidFill>
                  <a:srgbClr val="707070"/>
                </a:solidFill>
                <a:effectLst/>
                <a:latin typeface="Merriweather" panose="020B0604020202020204" pitchFamily="2" charset="0"/>
              </a:rPr>
              <a:t>The SECURE Act 2.0 made one significant change to the Qualified Charitable Distribution rules. A QCD can now be used to fund a Charitable Gift Annuity (GA) or Charitable Remainder Trust (CRT). There is some fine print that you must know:</a:t>
            </a:r>
          </a:p>
          <a:p>
            <a:pPr algn="l">
              <a:buFont typeface="Arial" panose="020B0604020202020204" pitchFamily="34" charset="0"/>
              <a:buChar char="•"/>
            </a:pPr>
            <a:r>
              <a:rPr lang="en-US" b="0" i="0" dirty="0">
                <a:solidFill>
                  <a:srgbClr val="707070"/>
                </a:solidFill>
                <a:effectLst/>
                <a:latin typeface="Merriweather"/>
              </a:rPr>
              <a:t>Limited to one $50,000 Qualified Distribution to a GA or CRT per lifetime.</a:t>
            </a:r>
          </a:p>
          <a:p>
            <a:pPr lvl="1">
              <a:buFont typeface="Arial" panose="020B0604020202020204" pitchFamily="34" charset="0"/>
              <a:buChar char="•"/>
            </a:pPr>
            <a:r>
              <a:rPr lang="en-US" dirty="0">
                <a:solidFill>
                  <a:srgbClr val="707070"/>
                </a:solidFill>
                <a:latin typeface="Merriweather"/>
              </a:rPr>
              <a:t>This limit is indexed for inflation annually, and in 2024 it is $53,000.</a:t>
            </a:r>
          </a:p>
          <a:p>
            <a:pPr algn="l">
              <a:buFont typeface="Arial" panose="020B0604020202020204" pitchFamily="34" charset="0"/>
              <a:buChar char="•"/>
            </a:pPr>
            <a:r>
              <a:rPr lang="en-US" b="0" i="0" dirty="0">
                <a:solidFill>
                  <a:srgbClr val="707070"/>
                </a:solidFill>
                <a:effectLst/>
                <a:latin typeface="Merriweather" panose="020B0604020202020204" pitchFamily="2" charset="0"/>
              </a:rPr>
              <a:t>Must be 70-1/2 or older</a:t>
            </a:r>
          </a:p>
          <a:p>
            <a:pPr lvl="1" algn="l">
              <a:buFont typeface="Arial" panose="020B0604020202020204" pitchFamily="34" charset="0"/>
              <a:buChar char="•"/>
            </a:pPr>
            <a:r>
              <a:rPr lang="en-US" b="0" i="0" dirty="0">
                <a:solidFill>
                  <a:srgbClr val="707070"/>
                </a:solidFill>
                <a:effectLst/>
                <a:latin typeface="Merriweather" panose="020B0604020202020204" pitchFamily="2" charset="0"/>
              </a:rPr>
              <a:t>Can be multiple contracts, but must be in 1 calendar year.  (i.e. Could do 5 $10K gift annuities to multiple charities, as long as in same year.)</a:t>
            </a:r>
          </a:p>
          <a:p>
            <a:pPr algn="l">
              <a:buFont typeface="Arial" panose="020B0604020202020204" pitchFamily="34" charset="0"/>
              <a:buChar char="•"/>
            </a:pPr>
            <a:r>
              <a:rPr lang="en-US" b="0" i="0" dirty="0">
                <a:solidFill>
                  <a:srgbClr val="707070"/>
                </a:solidFill>
                <a:effectLst/>
                <a:latin typeface="Merriweather" panose="020B0604020202020204" pitchFamily="2" charset="0"/>
              </a:rPr>
              <a:t>Income beneficiaries of the GA or CRT are limited to the donor and/or their spouse.</a:t>
            </a:r>
          </a:p>
          <a:p>
            <a:pPr algn="l">
              <a:buFont typeface="Arial" panose="020B0604020202020204" pitchFamily="34" charset="0"/>
              <a:buChar char="•"/>
            </a:pPr>
            <a:r>
              <a:rPr lang="en-US" b="0" i="0" dirty="0">
                <a:solidFill>
                  <a:srgbClr val="707070"/>
                </a:solidFill>
                <a:effectLst/>
                <a:latin typeface="Merriweather" panose="020B0604020202020204" pitchFamily="2" charset="0"/>
              </a:rPr>
              <a:t>All distributions from the GA or CRT will be taxed as ordinary income.</a:t>
            </a:r>
          </a:p>
          <a:p>
            <a:pPr algn="l">
              <a:buFont typeface="Arial" panose="020B0604020202020204" pitchFamily="34" charset="0"/>
              <a:buChar char="•"/>
            </a:pPr>
            <a:r>
              <a:rPr lang="en-US" b="0" i="0" dirty="0">
                <a:solidFill>
                  <a:srgbClr val="707070"/>
                </a:solidFill>
                <a:effectLst/>
                <a:latin typeface="Merriweather" panose="020B0604020202020204" pitchFamily="2" charset="0"/>
              </a:rPr>
              <a:t>Payments from the GA or CRT must begin within 1 year. (no deferred income)</a:t>
            </a:r>
          </a:p>
          <a:p>
            <a:pPr algn="l">
              <a:buFont typeface="Arial" panose="020B0604020202020204" pitchFamily="34" charset="0"/>
              <a:buChar char="•"/>
            </a:pPr>
            <a:r>
              <a:rPr lang="en-US" b="0" i="0" dirty="0">
                <a:solidFill>
                  <a:srgbClr val="707070"/>
                </a:solidFill>
                <a:effectLst/>
                <a:latin typeface="Merriweather" panose="020B0604020202020204" pitchFamily="2" charset="0"/>
              </a:rPr>
              <a:t>The GA or CRT cannot accept gifts of other types of assets. </a:t>
            </a:r>
          </a:p>
          <a:p>
            <a:pPr lvl="1" algn="l">
              <a:buFont typeface="Arial" panose="020B0604020202020204" pitchFamily="34" charset="0"/>
              <a:buChar char="•"/>
            </a:pPr>
            <a:r>
              <a:rPr lang="en-US" b="0" i="0" dirty="0">
                <a:solidFill>
                  <a:srgbClr val="707070"/>
                </a:solidFill>
                <a:effectLst/>
                <a:latin typeface="Merriweather" panose="020B0604020202020204" pitchFamily="2" charset="0"/>
              </a:rPr>
              <a:t>Could add other QCDs to CRUT, (i.e. wife gifts $50K then husband adds his from own IRA later, if meet minimum requirement at charity)</a:t>
            </a:r>
          </a:p>
          <a:p>
            <a:pPr lvl="0" algn="l">
              <a:buFont typeface="Arial" panose="020B0604020202020204" pitchFamily="34" charset="0"/>
              <a:buChar char="•"/>
            </a:pPr>
            <a:r>
              <a:rPr lang="en-US" b="0" i="0" dirty="0">
                <a:solidFill>
                  <a:srgbClr val="707070"/>
                </a:solidFill>
                <a:effectLst/>
                <a:latin typeface="Merriweather" panose="020B0604020202020204" pitchFamily="2" charset="0"/>
              </a:rPr>
              <a:t>Payment must be at least 5%.  </a:t>
            </a:r>
          </a:p>
          <a:p>
            <a:pPr lvl="1" algn="l">
              <a:buFont typeface="Arial" panose="020B0604020202020204" pitchFamily="34" charset="0"/>
              <a:buChar char="•"/>
            </a:pPr>
            <a:r>
              <a:rPr lang="en-US" b="0" i="0" dirty="0">
                <a:solidFill>
                  <a:srgbClr val="707070"/>
                </a:solidFill>
                <a:effectLst/>
                <a:latin typeface="Merriweather" panose="020B0604020202020204" pitchFamily="2" charset="0"/>
              </a:rPr>
              <a:t>This is legal requirement with CRTs, but not so with Gift Annuities.  With gift annuities the American Council for Gift Annuities Recommended rates for a single 70-1/2-year-old would meet this requirement, but if joint payout and spouses have significant age difference, could cause issue.  (i.e. ACGA recommended rate for 73 and 63 = 4.9%.  Thrivent Charitable’s state registrations limits us to using ACGA recommended rates.)</a:t>
            </a:r>
          </a:p>
          <a:p>
            <a:pPr lvl="0" algn="l">
              <a:buFont typeface="Arial" panose="020B0604020202020204" pitchFamily="34" charset="0"/>
              <a:buChar char="•"/>
            </a:pPr>
            <a:r>
              <a:rPr lang="en-US" b="0" i="0" dirty="0">
                <a:solidFill>
                  <a:srgbClr val="707070"/>
                </a:solidFill>
                <a:effectLst/>
                <a:latin typeface="Merriweather" panose="020B0604020202020204" pitchFamily="2" charset="0"/>
              </a:rPr>
              <a:t>In most cases, CRTs have larger minimums as they’re more complicated to set up and administer, so likely mostly talking about gift annuities.</a:t>
            </a:r>
          </a:p>
          <a:p>
            <a:pPr lvl="1" algn="l">
              <a:buFont typeface="Arial" panose="020B0604020202020204" pitchFamily="34" charset="0"/>
              <a:buChar char="•"/>
            </a:pPr>
            <a:r>
              <a:rPr lang="en-US" b="0" i="0" dirty="0">
                <a:solidFill>
                  <a:srgbClr val="707070"/>
                </a:solidFill>
                <a:effectLst/>
                <a:latin typeface="Merriweather" panose="020B0604020202020204" pitchFamily="2" charset="0"/>
              </a:rPr>
              <a:t>At Thrivent Charitable our minimum for CRUTs is $100K, so if husband and wife each made gift of $50K from their separate IRAs, could do CRUT.</a:t>
            </a:r>
          </a:p>
          <a:p>
            <a:pPr lvl="0" algn="l">
              <a:buFont typeface="Arial" panose="020B0604020202020204" pitchFamily="34" charset="0"/>
              <a:buChar char="•"/>
            </a:pPr>
            <a:endParaRPr lang="en-US" b="0" i="0" dirty="0">
              <a:solidFill>
                <a:srgbClr val="707070"/>
              </a:solidFill>
              <a:effectLst/>
              <a:latin typeface="Merriweather" panose="020B0604020202020204" pitchFamily="2" charset="0"/>
            </a:endParaRPr>
          </a:p>
        </p:txBody>
      </p:sp>
      <p:sp>
        <p:nvSpPr>
          <p:cNvPr id="4" name="Slide Number Placeholder 3"/>
          <p:cNvSpPr>
            <a:spLocks noGrp="1"/>
          </p:cNvSpPr>
          <p:nvPr>
            <p:ph type="sldNum" sz="quarter" idx="5"/>
          </p:nvPr>
        </p:nvSpPr>
        <p:spPr/>
        <p:txBody>
          <a:bodyPr/>
          <a:lstStyle/>
          <a:p>
            <a:fld id="{408B12A2-CBD0-42BA-BDA5-00E1D1EE9282}" type="slidenum">
              <a:rPr lang="en-GB" smtClean="0"/>
              <a:pPr/>
              <a:t>9</a:t>
            </a:fld>
            <a:endParaRPr lang="en-GB"/>
          </a:p>
        </p:txBody>
      </p:sp>
    </p:spTree>
    <p:extLst>
      <p:ext uri="{BB962C8B-B14F-4D97-AF65-F5344CB8AC3E}">
        <p14:creationId xmlns:p14="http://schemas.microsoft.com/office/powerpoint/2010/main" val="19107574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7404F81B-B276-BF47-B231-2797A6537FC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1D6DB0-6A01-0972-C02D-C08378113D52}"/>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10" name="Date Placeholder 3">
            <a:extLst>
              <a:ext uri="{FF2B5EF4-FFF2-40B4-BE49-F238E27FC236}">
                <a16:creationId xmlns:a16="http://schemas.microsoft.com/office/drawing/2014/main" id="{C444EE2D-B44C-C68E-08E6-1ECFEC971E52}"/>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53758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BCEC9AB2-BD31-8BB6-9275-47DA2B4CC27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6745572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4D909250-3C3F-D6E3-10C6-EB683BC66E5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680653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3" name="Date Placeholder 3">
            <a:extLst>
              <a:ext uri="{FF2B5EF4-FFF2-40B4-BE49-F238E27FC236}">
                <a16:creationId xmlns:a16="http://schemas.microsoft.com/office/drawing/2014/main" id="{7C6F99FD-EA2C-7892-DBB9-1DBA88F10B15}"/>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33055943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solidFill>
                  <a:schemeClr val="tx1"/>
                </a:solidFill>
              </a:defRPr>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lang="en-US" sz="1200" b="1" kern="1200" spc="30" baseline="0" dirty="0">
                <a:solidFill>
                  <a:schemeClr val="tx1"/>
                </a:solidFill>
                <a:latin typeface="+mn-lt"/>
                <a:ea typeface="+mn-ea"/>
                <a:cs typeface="+mn-cs"/>
              </a:defRPr>
            </a:lvl1pPr>
            <a:lvl2pPr>
              <a:spcBef>
                <a:spcPts val="0"/>
              </a:spcBef>
              <a:defRPr sz="1200"/>
            </a:lvl2pPr>
            <a:lvl3pPr>
              <a:defRPr sz="1200"/>
            </a:lvl3pPr>
            <a:lvl4pPr>
              <a:defRPr sz="1200"/>
            </a:lvl4pPr>
            <a:lvl5pPr>
              <a:defRPr sz="1200"/>
            </a:lvl5pPr>
          </a:lstStyle>
          <a:p>
            <a:pPr marL="0" lvl="0" indent="0" algn="l" defTabSz="914400" rtl="0" eaLnBrk="1" latinLnBrk="0" hangingPunct="1">
              <a:lnSpc>
                <a:spcPct val="100000"/>
              </a:lnSpc>
              <a:spcBef>
                <a:spcPts val="0"/>
              </a:spcBef>
              <a:spcAft>
                <a:spcPts val="1500"/>
              </a:spcAft>
              <a:buFont typeface="Arial" panose="020B0604020202020204" pitchFamily="34" charset="0"/>
              <a:buNone/>
            </a:pPr>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1"/>
                </a:solidFill>
              </a:defRPr>
            </a:lvl2pPr>
          </a:lstStyle>
          <a:p>
            <a:pPr lvl="0"/>
            <a:r>
              <a:rPr lang="en-US"/>
              <a:t>Click to edit master text styles</a:t>
            </a:r>
          </a:p>
          <a:p>
            <a:pPr lvl="1"/>
            <a:r>
              <a:rPr lang="en-US"/>
              <a:t>Second level</a:t>
            </a:r>
          </a:p>
        </p:txBody>
      </p:sp>
      <p:sp>
        <p:nvSpPr>
          <p:cNvPr id="3" name="Date Placeholder 3">
            <a:extLst>
              <a:ext uri="{FF2B5EF4-FFF2-40B4-BE49-F238E27FC236}">
                <a16:creationId xmlns:a16="http://schemas.microsoft.com/office/drawing/2014/main" id="{57203F0D-CCDC-A16C-EDB8-137AED468EC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936712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1"/>
                </a:solidFill>
                <a:latin typeface="+mj-lt"/>
              </a:defRPr>
            </a:lvl1pPr>
            <a:lvl2pPr algn="ctr">
              <a:defRPr sz="1800">
                <a:solidFill>
                  <a:schemeClr val="accent1"/>
                </a:solidFill>
              </a:defRPr>
            </a:lvl2pPr>
          </a:lstStyle>
          <a:p>
            <a:pPr lvl="0"/>
            <a:r>
              <a:rPr lang="en-US"/>
              <a:t>000</a:t>
            </a:r>
          </a:p>
        </p:txBody>
      </p:sp>
      <p:sp>
        <p:nvSpPr>
          <p:cNvPr id="3" name="Date Placeholder 3">
            <a:extLst>
              <a:ext uri="{FF2B5EF4-FFF2-40B4-BE49-F238E27FC236}">
                <a16:creationId xmlns:a16="http://schemas.microsoft.com/office/drawing/2014/main" id="{A6A03AC4-165C-38AD-CEC3-BF99A215331C}"/>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50325137"/>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1"/>
                </a:solidFill>
                <a:latin typeface="+mj-lt"/>
              </a:defRPr>
            </a:lvl1pPr>
            <a:lvl2pPr algn="ctr">
              <a:defRPr sz="1800">
                <a:solidFill>
                  <a:schemeClr val="accent1"/>
                </a:solidFill>
              </a:defRPr>
            </a:lvl2pPr>
          </a:lstStyle>
          <a:p>
            <a:pPr lvl="0"/>
            <a:r>
              <a:rPr lang="en-US"/>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 name="Date Placeholder 3">
            <a:extLst>
              <a:ext uri="{FF2B5EF4-FFF2-40B4-BE49-F238E27FC236}">
                <a16:creationId xmlns:a16="http://schemas.microsoft.com/office/drawing/2014/main" id="{829CD09D-E3DA-B0ED-B60D-830B0C25192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1280018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lvl1pPr>
              <a:defRPr>
                <a:solidFill>
                  <a:schemeClr val="accent1"/>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a:solidFill>
                  <a:schemeClr val="tx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DAECC3BB-18DA-4D76-85E1-ADD9AEF7AC85}"/>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7287BDA4-D017-4094-949B-AA7D2FECDB09}"/>
              </a:ext>
            </a:extLst>
          </p:cNvPr>
          <p:cNvSpPr>
            <a:spLocks noGrp="1"/>
          </p:cNvSpPr>
          <p:nvPr>
            <p:ph type="chart" sz="quarter" idx="14"/>
          </p:nvPr>
        </p:nvSpPr>
        <p:spPr>
          <a:xfrm>
            <a:off x="9288463" y="520700"/>
            <a:ext cx="2468562" cy="2641600"/>
          </a:xfrm>
        </p:spPr>
        <p:txBody>
          <a:bodyPr/>
          <a:lstStyle/>
          <a:p>
            <a:endParaRPr lang="en-GB"/>
          </a:p>
        </p:txBody>
      </p:sp>
      <p:sp>
        <p:nvSpPr>
          <p:cNvPr id="20" name="Chart Placeholder 9">
            <a:extLst>
              <a:ext uri="{FF2B5EF4-FFF2-40B4-BE49-F238E27FC236}">
                <a16:creationId xmlns:a16="http://schemas.microsoft.com/office/drawing/2014/main" id="{B84BF969-0B68-412E-B35C-1503D4224D54}"/>
              </a:ext>
            </a:extLst>
          </p:cNvPr>
          <p:cNvSpPr>
            <a:spLocks noGrp="1"/>
          </p:cNvSpPr>
          <p:nvPr>
            <p:ph type="chart" sz="quarter" idx="15"/>
          </p:nvPr>
        </p:nvSpPr>
        <p:spPr>
          <a:xfrm>
            <a:off x="6329363" y="3379305"/>
            <a:ext cx="2468562" cy="2641600"/>
          </a:xfrm>
        </p:spPr>
        <p:txBody>
          <a:bodyPr/>
          <a:lstStyle/>
          <a:p>
            <a:endParaRPr lang="en-GB"/>
          </a:p>
        </p:txBody>
      </p:sp>
      <p:sp>
        <p:nvSpPr>
          <p:cNvPr id="21" name="Chart Placeholder 9">
            <a:extLst>
              <a:ext uri="{FF2B5EF4-FFF2-40B4-BE49-F238E27FC236}">
                <a16:creationId xmlns:a16="http://schemas.microsoft.com/office/drawing/2014/main" id="{B05C28A9-D5ED-45B1-A56F-84DE6A66BA50}"/>
              </a:ext>
            </a:extLst>
          </p:cNvPr>
          <p:cNvSpPr>
            <a:spLocks noGrp="1"/>
          </p:cNvSpPr>
          <p:nvPr>
            <p:ph type="chart" sz="quarter" idx="16"/>
          </p:nvPr>
        </p:nvSpPr>
        <p:spPr>
          <a:xfrm>
            <a:off x="9288463" y="3379305"/>
            <a:ext cx="2468562" cy="2641600"/>
          </a:xfrm>
        </p:spPr>
        <p:txBody>
          <a:bodyPr/>
          <a:lstStyle/>
          <a:p>
            <a:endParaRPr lang="en-GB"/>
          </a:p>
        </p:txBody>
      </p:sp>
      <p:sp>
        <p:nvSpPr>
          <p:cNvPr id="22" name="Text Placeholder 14">
            <a:extLst>
              <a:ext uri="{FF2B5EF4-FFF2-40B4-BE49-F238E27FC236}">
                <a16:creationId xmlns:a16="http://schemas.microsoft.com/office/drawing/2014/main" id="{CED1EAAB-25AC-4C8B-B86B-7EE2EB7018BF}"/>
              </a:ext>
            </a:extLst>
          </p:cNvPr>
          <p:cNvSpPr>
            <a:spLocks noGrp="1"/>
          </p:cNvSpPr>
          <p:nvPr>
            <p:ph type="body" sz="quarter" idx="17"/>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75747B4E-7866-4CC9-35BC-3AF3FE0F02B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248343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4" name="Content Placeholder 2">
            <a:extLst>
              <a:ext uri="{FF2B5EF4-FFF2-40B4-BE49-F238E27FC236}">
                <a16:creationId xmlns:a16="http://schemas.microsoft.com/office/drawing/2014/main" id="{627AE446-FCF3-4C82-8180-F8A0CC97E111}"/>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5" name="Chart Placeholder 9">
            <a:extLst>
              <a:ext uri="{FF2B5EF4-FFF2-40B4-BE49-F238E27FC236}">
                <a16:creationId xmlns:a16="http://schemas.microsoft.com/office/drawing/2014/main" id="{8DAD121A-8763-4E4C-84AC-F61D1DEA0C0E}"/>
              </a:ext>
            </a:extLst>
          </p:cNvPr>
          <p:cNvSpPr>
            <a:spLocks noGrp="1"/>
          </p:cNvSpPr>
          <p:nvPr>
            <p:ph type="chart" sz="quarter" idx="13"/>
          </p:nvPr>
        </p:nvSpPr>
        <p:spPr>
          <a:xfrm>
            <a:off x="510362" y="2311399"/>
            <a:ext cx="5585637" cy="3611563"/>
          </a:xfrm>
        </p:spPr>
        <p:txBody>
          <a:bodyPr/>
          <a:lstStyle/>
          <a:p>
            <a:endParaRPr lang="en-GB"/>
          </a:p>
        </p:txBody>
      </p:sp>
      <p:sp>
        <p:nvSpPr>
          <p:cNvPr id="26" name="Chart Placeholder 9">
            <a:extLst>
              <a:ext uri="{FF2B5EF4-FFF2-40B4-BE49-F238E27FC236}">
                <a16:creationId xmlns:a16="http://schemas.microsoft.com/office/drawing/2014/main" id="{CE718BD2-508A-4CC1-ADB3-16B7F366DD95}"/>
              </a:ext>
            </a:extLst>
          </p:cNvPr>
          <p:cNvSpPr>
            <a:spLocks noGrp="1"/>
          </p:cNvSpPr>
          <p:nvPr>
            <p:ph type="chart" sz="quarter" idx="15"/>
          </p:nvPr>
        </p:nvSpPr>
        <p:spPr>
          <a:xfrm>
            <a:off x="6605587" y="2311400"/>
            <a:ext cx="5076826" cy="3611563"/>
          </a:xfrm>
        </p:spPr>
        <p:txBody>
          <a:bodyPr/>
          <a:lstStyle/>
          <a:p>
            <a:endParaRPr lang="en-GB"/>
          </a:p>
        </p:txBody>
      </p:sp>
      <p:sp>
        <p:nvSpPr>
          <p:cNvPr id="27" name="Text Placeholder 14">
            <a:extLst>
              <a:ext uri="{FF2B5EF4-FFF2-40B4-BE49-F238E27FC236}">
                <a16:creationId xmlns:a16="http://schemas.microsoft.com/office/drawing/2014/main" id="{349085DE-B998-4588-B501-40BB9678C62D}"/>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8" name="Content Placeholder 2">
            <a:extLst>
              <a:ext uri="{FF2B5EF4-FFF2-40B4-BE49-F238E27FC236}">
                <a16:creationId xmlns:a16="http://schemas.microsoft.com/office/drawing/2014/main" id="{BDCD416E-3113-41B7-AE8C-962724B4F186}"/>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9" name="Text Placeholder 14">
            <a:extLst>
              <a:ext uri="{FF2B5EF4-FFF2-40B4-BE49-F238E27FC236}">
                <a16:creationId xmlns:a16="http://schemas.microsoft.com/office/drawing/2014/main" id="{82CADD22-456E-43AC-AAF5-86C77DCB3CBE}"/>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3" name="Date Placeholder 3">
            <a:extLst>
              <a:ext uri="{FF2B5EF4-FFF2-40B4-BE49-F238E27FC236}">
                <a16:creationId xmlns:a16="http://schemas.microsoft.com/office/drawing/2014/main" id="{C40737AA-8B57-41DD-B44F-F1D6CF052A0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9988054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7" name="Chart Placeholder 9">
            <a:extLst>
              <a:ext uri="{FF2B5EF4-FFF2-40B4-BE49-F238E27FC236}">
                <a16:creationId xmlns:a16="http://schemas.microsoft.com/office/drawing/2014/main" id="{C8D0138D-E391-4CA1-B8A7-6221330E6639}"/>
              </a:ext>
            </a:extLst>
          </p:cNvPr>
          <p:cNvSpPr>
            <a:spLocks noGrp="1"/>
          </p:cNvSpPr>
          <p:nvPr>
            <p:ph type="chart" sz="quarter" idx="13"/>
          </p:nvPr>
        </p:nvSpPr>
        <p:spPr>
          <a:xfrm>
            <a:off x="510362" y="1824634"/>
            <a:ext cx="5341163" cy="4098328"/>
          </a:xfrm>
        </p:spPr>
        <p:txBody>
          <a:bodyPr/>
          <a:lstStyle/>
          <a:p>
            <a:endParaRPr lang="en-GB"/>
          </a:p>
        </p:txBody>
      </p:sp>
      <p:sp>
        <p:nvSpPr>
          <p:cNvPr id="18" name="Chart Placeholder 9">
            <a:extLst>
              <a:ext uri="{FF2B5EF4-FFF2-40B4-BE49-F238E27FC236}">
                <a16:creationId xmlns:a16="http://schemas.microsoft.com/office/drawing/2014/main" id="{9A6B0C10-0319-4919-85F2-14F281891EE3}"/>
              </a:ext>
            </a:extLst>
          </p:cNvPr>
          <p:cNvSpPr>
            <a:spLocks noGrp="1"/>
          </p:cNvSpPr>
          <p:nvPr>
            <p:ph type="chart" sz="quarter" idx="15"/>
          </p:nvPr>
        </p:nvSpPr>
        <p:spPr>
          <a:xfrm>
            <a:off x="6340477" y="1824635"/>
            <a:ext cx="5341936" cy="4098328"/>
          </a:xfrm>
        </p:spPr>
        <p:txBody>
          <a:bodyPr/>
          <a:lstStyle/>
          <a:p>
            <a:endParaRPr lang="en-GB"/>
          </a:p>
        </p:txBody>
      </p:sp>
      <p:sp>
        <p:nvSpPr>
          <p:cNvPr id="19" name="Text Placeholder 14">
            <a:extLst>
              <a:ext uri="{FF2B5EF4-FFF2-40B4-BE49-F238E27FC236}">
                <a16:creationId xmlns:a16="http://schemas.microsoft.com/office/drawing/2014/main" id="{211B140B-5DA1-461C-B487-0966B09F8806}"/>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1" name="Text Placeholder 14">
            <a:extLst>
              <a:ext uri="{FF2B5EF4-FFF2-40B4-BE49-F238E27FC236}">
                <a16:creationId xmlns:a16="http://schemas.microsoft.com/office/drawing/2014/main" id="{5F643048-CB2F-4B07-9CA8-E0B00E159D62}"/>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DA0532DF-612A-41FC-B075-99D2EE49BDAB}"/>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5" name="Content Placeholder 2">
            <a:extLst>
              <a:ext uri="{FF2B5EF4-FFF2-40B4-BE49-F238E27FC236}">
                <a16:creationId xmlns:a16="http://schemas.microsoft.com/office/drawing/2014/main" id="{299AE8A5-3719-45AA-9EE1-A9057FFDFB6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 name="Date Placeholder 3">
            <a:extLst>
              <a:ext uri="{FF2B5EF4-FFF2-40B4-BE49-F238E27FC236}">
                <a16:creationId xmlns:a16="http://schemas.microsoft.com/office/drawing/2014/main" id="{93765758-9C6C-D906-541B-0D61463F17F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0275129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3" name="Text Placeholder 14">
            <a:extLst>
              <a:ext uri="{FF2B5EF4-FFF2-40B4-BE49-F238E27FC236}">
                <a16:creationId xmlns:a16="http://schemas.microsoft.com/office/drawing/2014/main" id="{8C038FDD-229F-41E5-89DC-D6093FFDA674}"/>
              </a:ext>
            </a:extLst>
          </p:cNvPr>
          <p:cNvSpPr>
            <a:spLocks noGrp="1"/>
          </p:cNvSpPr>
          <p:nvPr>
            <p:ph type="body" sz="quarter" idx="19"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7" name="Chart Placeholder 24">
            <a:extLst>
              <a:ext uri="{FF2B5EF4-FFF2-40B4-BE49-F238E27FC236}">
                <a16:creationId xmlns:a16="http://schemas.microsoft.com/office/drawing/2014/main" id="{70CDC054-52C8-4636-9220-EB2BCF7EEB84}"/>
              </a:ext>
            </a:extLst>
          </p:cNvPr>
          <p:cNvSpPr>
            <a:spLocks noGrp="1"/>
          </p:cNvSpPr>
          <p:nvPr>
            <p:ph type="chart" sz="quarter" idx="13"/>
          </p:nvPr>
        </p:nvSpPr>
        <p:spPr>
          <a:xfrm>
            <a:off x="4677047" y="1285875"/>
            <a:ext cx="7005365" cy="4005263"/>
          </a:xfrm>
        </p:spPr>
        <p:txBody>
          <a:bodyPr/>
          <a:lstStyle/>
          <a:p>
            <a:endParaRPr lang="en-GB"/>
          </a:p>
        </p:txBody>
      </p:sp>
      <p:sp>
        <p:nvSpPr>
          <p:cNvPr id="8" name="Content Placeholder">
            <a:extLst>
              <a:ext uri="{FF2B5EF4-FFF2-40B4-BE49-F238E27FC236}">
                <a16:creationId xmlns:a16="http://schemas.microsoft.com/office/drawing/2014/main" id="{80C69300-62C8-430B-A75E-56BF6565D9D5}"/>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3">
            <a:extLst>
              <a:ext uri="{FF2B5EF4-FFF2-40B4-BE49-F238E27FC236}">
                <a16:creationId xmlns:a16="http://schemas.microsoft.com/office/drawing/2014/main" id="{DBE2ECAF-E193-0578-7BA3-074BB63F2A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2724121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0" name="Chart Placeholder 24">
            <a:extLst>
              <a:ext uri="{FF2B5EF4-FFF2-40B4-BE49-F238E27FC236}">
                <a16:creationId xmlns:a16="http://schemas.microsoft.com/office/drawing/2014/main" id="{C5209A10-BD83-4A5C-A247-A82E8191B9CC}"/>
              </a:ext>
            </a:extLst>
          </p:cNvPr>
          <p:cNvSpPr>
            <a:spLocks noGrp="1"/>
          </p:cNvSpPr>
          <p:nvPr>
            <p:ph type="chart" sz="quarter" idx="13"/>
          </p:nvPr>
        </p:nvSpPr>
        <p:spPr>
          <a:xfrm>
            <a:off x="4241800" y="1285875"/>
            <a:ext cx="3606524" cy="2143125"/>
          </a:xfrm>
        </p:spPr>
        <p:txBody>
          <a:bodyPr/>
          <a:lstStyle/>
          <a:p>
            <a:endParaRPr lang="en-GB"/>
          </a:p>
        </p:txBody>
      </p:sp>
      <p:sp>
        <p:nvSpPr>
          <p:cNvPr id="11" name="Content Placeholder">
            <a:extLst>
              <a:ext uri="{FF2B5EF4-FFF2-40B4-BE49-F238E27FC236}">
                <a16:creationId xmlns:a16="http://schemas.microsoft.com/office/drawing/2014/main" id="{30370625-F030-4E79-938E-F22FB66D6A12}"/>
              </a:ext>
            </a:extLst>
          </p:cNvPr>
          <p:cNvSpPr>
            <a:spLocks noGrp="1"/>
          </p:cNvSpPr>
          <p:nvPr>
            <p:ph idx="1" hasCustomPrompt="1"/>
          </p:nvPr>
        </p:nvSpPr>
        <p:spPr>
          <a:xfrm>
            <a:off x="510364" y="1285875"/>
            <a:ext cx="3264711" cy="4658517"/>
          </a:xfrm>
        </p:spPr>
        <p:txBody>
          <a:bodyPr>
            <a:noAutofit/>
          </a:bodyPr>
          <a:lstStyle>
            <a:lvl1pPr>
              <a:defRPr sz="1600" b="1">
                <a:solidFill>
                  <a:schemeClr val="accent1"/>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Chart Placeholder 24">
            <a:extLst>
              <a:ext uri="{FF2B5EF4-FFF2-40B4-BE49-F238E27FC236}">
                <a16:creationId xmlns:a16="http://schemas.microsoft.com/office/drawing/2014/main" id="{7D23D4E2-B9BD-44CA-B095-1833F0EA8DDF}"/>
              </a:ext>
            </a:extLst>
          </p:cNvPr>
          <p:cNvSpPr>
            <a:spLocks noGrp="1"/>
          </p:cNvSpPr>
          <p:nvPr>
            <p:ph type="chart" sz="quarter" idx="20"/>
          </p:nvPr>
        </p:nvSpPr>
        <p:spPr>
          <a:xfrm>
            <a:off x="8075113" y="1285875"/>
            <a:ext cx="3606524" cy="2143125"/>
          </a:xfrm>
        </p:spPr>
        <p:txBody>
          <a:bodyPr/>
          <a:lstStyle/>
          <a:p>
            <a:endParaRPr lang="en-GB"/>
          </a:p>
        </p:txBody>
      </p:sp>
      <p:sp>
        <p:nvSpPr>
          <p:cNvPr id="13" name="Chart Placeholder 24">
            <a:extLst>
              <a:ext uri="{FF2B5EF4-FFF2-40B4-BE49-F238E27FC236}">
                <a16:creationId xmlns:a16="http://schemas.microsoft.com/office/drawing/2014/main" id="{5F885B6F-85A7-4FFA-9231-78EF26F675E3}"/>
              </a:ext>
            </a:extLst>
          </p:cNvPr>
          <p:cNvSpPr>
            <a:spLocks noGrp="1"/>
          </p:cNvSpPr>
          <p:nvPr>
            <p:ph type="chart" sz="quarter" idx="21"/>
          </p:nvPr>
        </p:nvSpPr>
        <p:spPr>
          <a:xfrm>
            <a:off x="4241800" y="3775075"/>
            <a:ext cx="3606524" cy="2143125"/>
          </a:xfrm>
        </p:spPr>
        <p:txBody>
          <a:bodyPr/>
          <a:lstStyle/>
          <a:p>
            <a:endParaRPr lang="en-GB"/>
          </a:p>
        </p:txBody>
      </p:sp>
      <p:sp>
        <p:nvSpPr>
          <p:cNvPr id="16" name="Chart Placeholder 24">
            <a:extLst>
              <a:ext uri="{FF2B5EF4-FFF2-40B4-BE49-F238E27FC236}">
                <a16:creationId xmlns:a16="http://schemas.microsoft.com/office/drawing/2014/main" id="{ACD4CC2D-B330-4375-A9B5-3B6F4923FA2B}"/>
              </a:ext>
            </a:extLst>
          </p:cNvPr>
          <p:cNvSpPr>
            <a:spLocks noGrp="1"/>
          </p:cNvSpPr>
          <p:nvPr>
            <p:ph type="chart" sz="quarter" idx="22"/>
          </p:nvPr>
        </p:nvSpPr>
        <p:spPr>
          <a:xfrm>
            <a:off x="8075113" y="3775075"/>
            <a:ext cx="3606524" cy="2143125"/>
          </a:xfrm>
        </p:spPr>
        <p:txBody>
          <a:bodyPr/>
          <a:lstStyle/>
          <a:p>
            <a:endParaRPr lang="en-GB"/>
          </a:p>
        </p:txBody>
      </p:sp>
      <p:sp>
        <p:nvSpPr>
          <p:cNvPr id="17" name="Text Placeholder 14">
            <a:extLst>
              <a:ext uri="{FF2B5EF4-FFF2-40B4-BE49-F238E27FC236}">
                <a16:creationId xmlns:a16="http://schemas.microsoft.com/office/drawing/2014/main" id="{70B75ECC-FA86-49E0-956A-CA29E3FCC9F0}"/>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 name="Date Placeholder 3">
            <a:extLst>
              <a:ext uri="{FF2B5EF4-FFF2-40B4-BE49-F238E27FC236}">
                <a16:creationId xmlns:a16="http://schemas.microsoft.com/office/drawing/2014/main" id="{6DC15298-0683-FCBB-E6E6-A99DF1F4DBC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400857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51F1C11-D2C9-208F-18A5-755EAD78E5B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47417948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a:p>
        </p:txBody>
      </p:sp>
      <p:sp>
        <p:nvSpPr>
          <p:cNvPr id="4" name="Date Placeholder 3">
            <a:extLst>
              <a:ext uri="{FF2B5EF4-FFF2-40B4-BE49-F238E27FC236}">
                <a16:creationId xmlns:a16="http://schemas.microsoft.com/office/drawing/2014/main" id="{C4F60274-D5E7-89CF-DCC4-94E8F46C6F4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851633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a:t>Click to edit master title style</a:t>
            </a:r>
            <a:endParaRPr lang="en-GB"/>
          </a:p>
        </p:txBody>
      </p:sp>
      <p:sp>
        <p:nvSpPr>
          <p:cNvPr id="11" name="Text Placeholder 2">
            <a:extLst>
              <a:ext uri="{FF2B5EF4-FFF2-40B4-BE49-F238E27FC236}">
                <a16:creationId xmlns:a16="http://schemas.microsoft.com/office/drawing/2014/main" id="{AAC953AA-B072-40A2-8254-A415DCC8E143}"/>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a:extLst>
              <a:ext uri="{FF2B5EF4-FFF2-40B4-BE49-F238E27FC236}">
                <a16:creationId xmlns:a16="http://schemas.microsoft.com/office/drawing/2014/main" id="{EBFDFECB-E0F7-4D04-9CA7-41C47B61D1C3}"/>
              </a:ext>
            </a:extLst>
          </p:cNvPr>
          <p:cNvSpPr>
            <a:spLocks noGrp="1"/>
          </p:cNvSpPr>
          <p:nvPr>
            <p:ph sz="half" idx="2" hasCustomPrompt="1"/>
          </p:nvPr>
        </p:nvSpPr>
        <p:spPr>
          <a:xfrm>
            <a:off x="509588" y="1945955"/>
            <a:ext cx="5157787"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4">
            <a:extLst>
              <a:ext uri="{FF2B5EF4-FFF2-40B4-BE49-F238E27FC236}">
                <a16:creationId xmlns:a16="http://schemas.microsoft.com/office/drawing/2014/main" id="{ECDC22EC-8ECA-4236-BEBB-31EDE123ED8D}"/>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4" name="Content Placeholder 5">
            <a:extLst>
              <a:ext uri="{FF2B5EF4-FFF2-40B4-BE49-F238E27FC236}">
                <a16:creationId xmlns:a16="http://schemas.microsoft.com/office/drawing/2014/main" id="{D90A49EF-F2DA-4DD3-BF15-4EB5BA130F10}"/>
              </a:ext>
            </a:extLst>
          </p:cNvPr>
          <p:cNvSpPr>
            <a:spLocks noGrp="1"/>
          </p:cNvSpPr>
          <p:nvPr>
            <p:ph sz="quarter" idx="4" hasCustomPrompt="1"/>
          </p:nvPr>
        </p:nvSpPr>
        <p:spPr>
          <a:xfrm>
            <a:off x="6346068" y="1945955"/>
            <a:ext cx="5183188"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3">
            <a:extLst>
              <a:ext uri="{FF2B5EF4-FFF2-40B4-BE49-F238E27FC236}">
                <a16:creationId xmlns:a16="http://schemas.microsoft.com/office/drawing/2014/main" id="{D7B5BDCE-ECA2-DC17-72ED-ED5BE74ABCED}"/>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559925744"/>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98478A73-B637-6775-4307-F26155563549}"/>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1950916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1"/>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13DCA4A6-17F4-04DC-F3F3-3DFEFCE6A3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99174816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1"/>
                </a:solidFill>
              </a:defRPr>
            </a:lvl1pPr>
            <a:lvl2pPr>
              <a:spcBef>
                <a:spcPts val="1000"/>
              </a:spcBef>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38BFC9-1018-D546-5154-E76F273698D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3363286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a:t>Click to edit master text styles</a:t>
            </a:r>
          </a:p>
          <a:p>
            <a:pPr lvl="1"/>
            <a:r>
              <a:rPr lang="en-US"/>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1"/>
                </a:solidFill>
              </a:defRPr>
            </a:lvl1pPr>
            <a:lvl2pPr>
              <a:spcBef>
                <a:spcPts val="1000"/>
              </a:spcBef>
              <a:defRPr sz="1600">
                <a:solidFill>
                  <a:schemeClr val="tx1"/>
                </a:solidFill>
              </a:defRPr>
            </a:lvl2pPr>
            <a:lvl3pPr>
              <a:defRPr sz="1600"/>
            </a:lvl3pPr>
            <a:lvl4pPr>
              <a:defRPr sz="1600"/>
            </a:lvl4pPr>
            <a:lvl5pPr>
              <a:defRPr sz="16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494F4369-42F3-1187-B1AE-D6ACC395894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7415218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FD97B9EB-FECC-7963-18E7-D9EEB9A07D61}"/>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9862472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Autofit/>
          </a:bodyPr>
          <a:lstStyle>
            <a:lvl1pPr algn="l">
              <a:defRPr sz="8000"/>
            </a:lvl1pPr>
          </a:lstStyle>
          <a:p>
            <a:r>
              <a:rPr lang="en-US"/>
              <a:t>Click to edit </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6521CA41-8CAB-384E-BFD8-87E99837199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695FBB6F-7AEC-039C-3E68-9F3B7BAD0C44}"/>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4" name="Date Placeholder 3">
            <a:extLst>
              <a:ext uri="{FF2B5EF4-FFF2-40B4-BE49-F238E27FC236}">
                <a16:creationId xmlns:a16="http://schemas.microsoft.com/office/drawing/2014/main" id="{05674406-C227-EDD7-82D6-2A608B73D5CF}"/>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39739093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2" name="Picture 1" descr="A black background with white text&#10;&#10;Description automatically generated">
            <a:extLst>
              <a:ext uri="{FF2B5EF4-FFF2-40B4-BE49-F238E27FC236}">
                <a16:creationId xmlns:a16="http://schemas.microsoft.com/office/drawing/2014/main" id="{38A39350-EBB6-0C06-27E8-C8FFB05518F8}"/>
              </a:ext>
            </a:extLst>
          </p:cNvPr>
          <p:cNvPicPr>
            <a:picLocks noChangeAspect="1"/>
          </p:cNvPicPr>
          <p:nvPr userDrawn="1"/>
        </p:nvPicPr>
        <p:blipFill>
          <a:blip r:embed="rId2"/>
          <a:stretch>
            <a:fillRect/>
          </a:stretch>
        </p:blipFill>
        <p:spPr>
          <a:xfrm>
            <a:off x="4738483" y="2715705"/>
            <a:ext cx="2316681" cy="1554615"/>
          </a:xfrm>
          <a:prstGeom prst="rect">
            <a:avLst/>
          </a:prstGeom>
        </p:spPr>
      </p:pic>
      <p:sp>
        <p:nvSpPr>
          <p:cNvPr id="4" name="Date Placeholder 3">
            <a:extLst>
              <a:ext uri="{FF2B5EF4-FFF2-40B4-BE49-F238E27FC236}">
                <a16:creationId xmlns:a16="http://schemas.microsoft.com/office/drawing/2014/main" id="{26709E76-B5D6-3237-1AD2-B745EE06A59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21806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C88E496-F707-54E2-5F19-1CBB931D4FC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5127174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sz="1400" b="0"/>
            </a:lvl1pPr>
            <a:lvl2pPr>
              <a:spcBef>
                <a:spcPts val="600"/>
              </a:spcBef>
              <a:defRPr sz="1400"/>
            </a:lvl2pPr>
            <a:lvl3pPr>
              <a:spcBef>
                <a:spcPts val="600"/>
              </a:spcBef>
              <a:defRPr sz="1400"/>
            </a:lvl3pPr>
            <a:lvl4pPr>
              <a:spcBef>
                <a:spcPts val="600"/>
              </a:spcBef>
              <a:defRPr sz="1400"/>
            </a:lvl4pPr>
            <a:lvl5pPr>
              <a:spcBef>
                <a:spcPts val="600"/>
              </a:spcBef>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5F3921D6-7F1A-2C14-D776-917805FC7C8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37652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8D97E2CF-87D7-3E2C-EF4C-260A5AD8FFA2}"/>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95077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0"/>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a:extLst>
              <a:ext uri="{FF2B5EF4-FFF2-40B4-BE49-F238E27FC236}">
                <a16:creationId xmlns:a16="http://schemas.microsoft.com/office/drawing/2014/main" id="{DBDCDB0A-9C19-FB53-31EB-399A3E1ED27A}"/>
              </a:ext>
            </a:extLst>
          </p:cNvPr>
          <p:cNvSpPr>
            <a:spLocks noGrp="1"/>
          </p:cNvSpPr>
          <p:nvPr>
            <p:ph type="dt" sz="half" idx="14"/>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861497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spcBef>
                <a:spcPts val="600"/>
              </a:spcBef>
              <a:defRPr sz="1200"/>
            </a:lvl2pPr>
            <a:lvl3pPr>
              <a:spcBef>
                <a:spcPts val="600"/>
              </a:spcBef>
              <a:defRPr sz="1200"/>
            </a:lvl3pPr>
            <a:lvl4pPr>
              <a:spcBef>
                <a:spcPts val="600"/>
              </a:spcBef>
              <a:defRPr sz="1200"/>
            </a:lvl4pPr>
            <a:lvl5pPr>
              <a:spcBef>
                <a:spcPts val="600"/>
              </a:spcBef>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E7EA1157-7031-5DA4-BF9E-AF2E209D948D}"/>
              </a:ext>
            </a:extLst>
          </p:cNvPr>
          <p:cNvSpPr>
            <a:spLocks noGrp="1"/>
          </p:cNvSpPr>
          <p:nvPr>
            <p:ph type="dt" sz="half" idx="15"/>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68838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lvl2pPr>
              <a:spcBef>
                <a:spcPts val="600"/>
              </a:spcBef>
              <a:defRPr/>
            </a:lvl2pPr>
            <a:lvl3pPr>
              <a:spcBef>
                <a:spcPts val="600"/>
              </a:spcBef>
              <a:defRPr/>
            </a:lvl3pPr>
            <a:lvl4pPr>
              <a:spcBef>
                <a:spcPts val="600"/>
              </a:spcBef>
              <a:defRPr/>
            </a:lvl4pPr>
            <a:lvl5pPr>
              <a:spcBef>
                <a:spcPts val="600"/>
              </a:spcBef>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EC60D36-75A8-48A8-85D7-E5457201285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418424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spcBef>
                <a:spcPts val="600"/>
              </a:spcBef>
              <a:defRPr sz="1800"/>
            </a:lvl2pPr>
            <a:lvl3pPr>
              <a:spcBef>
                <a:spcPts val="600"/>
              </a:spcBef>
              <a:defRPr sz="1800"/>
            </a:lvl3pPr>
            <a:lvl4pPr>
              <a:spcBef>
                <a:spcPts val="600"/>
              </a:spcBef>
              <a:defRPr sz="1800"/>
            </a:lvl4pPr>
            <a:lvl5pPr>
              <a:spcBef>
                <a:spcPts val="600"/>
              </a:spcBef>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3EE9088A-10DA-FBDF-B6BF-BFEEF89AA454}"/>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6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2pPr>
              <a:spcBef>
                <a:spcPts val="600"/>
              </a:spcBef>
              <a:defRPr/>
            </a:lvl2pPr>
            <a:lvl3pPr>
              <a:spcBef>
                <a:spcPts val="600"/>
              </a:spcBef>
              <a:defRPr/>
            </a:lvl3pPr>
            <a:lvl4pPr>
              <a:spcBef>
                <a:spcPts val="600"/>
              </a:spcBef>
              <a:defRPr/>
            </a:lvl4pPr>
            <a:lvl5pPr>
              <a:spcBef>
                <a:spcPts val="6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4F35502C-F2AC-1B54-4785-F2EA2ECADE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813582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hasCustomPrompt="1"/>
          </p:nvPr>
        </p:nvSpPr>
        <p:spPr>
          <a:xfrm>
            <a:off x="0" y="0"/>
            <a:ext cx="12192000" cy="6858000"/>
          </a:xfrm>
        </p:spPr>
        <p:txBody>
          <a:bodyPr/>
          <a:lstStyle>
            <a:lvl1pPr>
              <a:defRPr/>
            </a:lvl1pPr>
          </a:lstStyle>
          <a:p>
            <a:r>
              <a:rPr lang="en-GB"/>
              <a:t>Picture</a:t>
            </a:r>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B870CDBF-2B64-7340-A34A-43E0D9D8E31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3C304D94-4ED2-6F0D-7909-9CE76FDCD6D0}"/>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3">
            <a:extLst>
              <a:ext uri="{FF2B5EF4-FFF2-40B4-BE49-F238E27FC236}">
                <a16:creationId xmlns:a16="http://schemas.microsoft.com/office/drawing/2014/main" id="{315888F8-4DEC-EAD4-7142-A1AF395B2A93}"/>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76244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AE7B820A-CE20-429B-F968-2798EC1D510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039017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F1228AAF-240F-403E-59C0-9F0B08F7A1A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610558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3" name="Date Placeholder 3">
            <a:extLst>
              <a:ext uri="{FF2B5EF4-FFF2-40B4-BE49-F238E27FC236}">
                <a16:creationId xmlns:a16="http://schemas.microsoft.com/office/drawing/2014/main" id="{ABCB0661-66F3-96A0-6408-A08F2BAFF41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714734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spcBef>
                <a:spcPts val="600"/>
              </a:spcBef>
              <a:defRPr sz="1800" b="1">
                <a:solidFill>
                  <a:schemeClr val="accent2"/>
                </a:solidFill>
              </a:defRPr>
            </a:lvl2pPr>
          </a:lstStyle>
          <a:p>
            <a:pPr lvl="0"/>
            <a:r>
              <a:rPr lang="en-US"/>
              <a:t>Click to edit master text styles</a:t>
            </a:r>
          </a:p>
          <a:p>
            <a:pPr lvl="1"/>
            <a:r>
              <a:rPr lang="en-US"/>
              <a:t>Second level</a:t>
            </a:r>
          </a:p>
        </p:txBody>
      </p:sp>
      <p:sp>
        <p:nvSpPr>
          <p:cNvPr id="3" name="Date Placeholder 3">
            <a:extLst>
              <a:ext uri="{FF2B5EF4-FFF2-40B4-BE49-F238E27FC236}">
                <a16:creationId xmlns:a16="http://schemas.microsoft.com/office/drawing/2014/main" id="{E5CD3CC3-D369-9B57-064B-EC888645E34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806707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3" name="Date Placeholder 3">
            <a:extLst>
              <a:ext uri="{FF2B5EF4-FFF2-40B4-BE49-F238E27FC236}">
                <a16:creationId xmlns:a16="http://schemas.microsoft.com/office/drawing/2014/main" id="{6BFB5817-4C26-83A8-B6C9-D3F3C0457032}"/>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680949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 name="Date Placeholder 3">
            <a:extLst>
              <a:ext uri="{FF2B5EF4-FFF2-40B4-BE49-F238E27FC236}">
                <a16:creationId xmlns:a16="http://schemas.microsoft.com/office/drawing/2014/main" id="{E4394A38-B84C-595A-A737-3CA743B8F27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118095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6329363" y="520700"/>
            <a:ext cx="2468562" cy="2641600"/>
          </a:xfrm>
        </p:spPr>
        <p:txBody>
          <a:bodyPr/>
          <a:lstStyle/>
          <a:p>
            <a:endParaRPr lang="en-GB"/>
          </a:p>
        </p:txBody>
      </p:sp>
      <p:sp>
        <p:nvSpPr>
          <p:cNvPr id="11" name="Chart Placeholder 9">
            <a:extLst>
              <a:ext uri="{FF2B5EF4-FFF2-40B4-BE49-F238E27FC236}">
                <a16:creationId xmlns:a16="http://schemas.microsoft.com/office/drawing/2014/main" id="{0DB3372A-ADFE-49FB-B75B-BA6CE3C2562D}"/>
              </a:ext>
            </a:extLst>
          </p:cNvPr>
          <p:cNvSpPr>
            <a:spLocks noGrp="1"/>
          </p:cNvSpPr>
          <p:nvPr>
            <p:ph type="chart" sz="quarter" idx="14"/>
          </p:nvPr>
        </p:nvSpPr>
        <p:spPr>
          <a:xfrm>
            <a:off x="9288463" y="520700"/>
            <a:ext cx="2468562" cy="2641600"/>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29363" y="3379305"/>
            <a:ext cx="2468562" cy="2641600"/>
          </a:xfrm>
        </p:spPr>
        <p:txBody>
          <a:bodyPr/>
          <a:lstStyle/>
          <a:p>
            <a:endParaRPr lang="en-GB"/>
          </a:p>
        </p:txBody>
      </p:sp>
      <p:sp>
        <p:nvSpPr>
          <p:cNvPr id="13" name="Chart Placeholder 9">
            <a:extLst>
              <a:ext uri="{FF2B5EF4-FFF2-40B4-BE49-F238E27FC236}">
                <a16:creationId xmlns:a16="http://schemas.microsoft.com/office/drawing/2014/main" id="{97C169E8-5484-47A9-9091-3A4B0D4A7D7F}"/>
              </a:ext>
            </a:extLst>
          </p:cNvPr>
          <p:cNvSpPr>
            <a:spLocks noGrp="1"/>
          </p:cNvSpPr>
          <p:nvPr>
            <p:ph type="chart" sz="quarter" idx="16"/>
          </p:nvPr>
        </p:nvSpPr>
        <p:spPr>
          <a:xfrm>
            <a:off x="9288463" y="3379305"/>
            <a:ext cx="2468562" cy="2641600"/>
          </a:xfrm>
        </p:spPr>
        <p:txBody>
          <a:bodyPr/>
          <a:lstStyle/>
          <a:p>
            <a:endParaRPr lang="en-GB"/>
          </a:p>
        </p:txBody>
      </p:sp>
      <p:sp>
        <p:nvSpPr>
          <p:cNvPr id="14" name="Text Placeholder 14">
            <a:extLst>
              <a:ext uri="{FF2B5EF4-FFF2-40B4-BE49-F238E27FC236}">
                <a16:creationId xmlns:a16="http://schemas.microsoft.com/office/drawing/2014/main" id="{422EDAF5-5A75-4F97-87FF-F49DF7C20FB0}"/>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CC337E05-A7E7-5A4D-F850-BED5DB9361B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728035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11172050"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471133"/>
            <a:ext cx="5586412"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065815"/>
            <a:ext cx="5585637" cy="3611563"/>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065815"/>
            <a:ext cx="5076826" cy="3611563"/>
          </a:xfrm>
        </p:spPr>
        <p:txBody>
          <a:bodyPr/>
          <a:lstStyle/>
          <a:p>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5790752"/>
            <a:ext cx="5074920"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471133"/>
            <a:ext cx="5076825" cy="488353"/>
          </a:xfrm>
        </p:spPr>
        <p:txBody>
          <a:bodyPr>
            <a:noAutofit/>
          </a:bodyPr>
          <a:lstStyle>
            <a:lvl1pPr>
              <a:spcBef>
                <a:spcPts val="600"/>
              </a:spcBef>
              <a:spcAft>
                <a:spcPts val="0"/>
              </a:spcAft>
              <a:defRPr sz="1200">
                <a:solidFill>
                  <a:schemeClr val="tx1"/>
                </a:solidFill>
              </a:defRPr>
            </a:lvl1pPr>
            <a:lvl2pPr>
              <a:spcBef>
                <a:spcPts val="6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2" y="5790752"/>
            <a:ext cx="5570537" cy="362546"/>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B4F08373-C5DF-A090-D634-159A7F3B7C3C}"/>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479895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5956782"/>
            <a:ext cx="5353050" cy="362546"/>
          </a:xfrm>
        </p:spPr>
        <p:txBody>
          <a:bodyPr>
            <a:noAutofit/>
          </a:bodyPr>
          <a:lstStyle>
            <a:lvl1pPr>
              <a:spcBef>
                <a:spcPts val="300"/>
              </a:spcBef>
              <a:defRPr sz="1000"/>
            </a:lvl1pPr>
            <a:lvl2pPr>
              <a:spcBef>
                <a:spcPts val="3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1" name="Chart Placeholder 9">
            <a:extLst>
              <a:ext uri="{FF2B5EF4-FFF2-40B4-BE49-F238E27FC236}">
                <a16:creationId xmlns:a16="http://schemas.microsoft.com/office/drawing/2014/main" id="{8C4C830F-B123-4738-B275-9378C9521411}"/>
              </a:ext>
            </a:extLst>
          </p:cNvPr>
          <p:cNvSpPr>
            <a:spLocks noGrp="1"/>
          </p:cNvSpPr>
          <p:nvPr>
            <p:ph type="chart" sz="quarter" idx="13"/>
          </p:nvPr>
        </p:nvSpPr>
        <p:spPr>
          <a:xfrm>
            <a:off x="510362" y="1824634"/>
            <a:ext cx="5341163" cy="4098328"/>
          </a:xfrm>
        </p:spPr>
        <p:txBody>
          <a:bodyPr/>
          <a:lstStyle/>
          <a:p>
            <a:endParaRPr lang="en-GB"/>
          </a:p>
        </p:txBody>
      </p:sp>
      <p:sp>
        <p:nvSpPr>
          <p:cNvPr id="13" name="Chart Placeholder 9">
            <a:extLst>
              <a:ext uri="{FF2B5EF4-FFF2-40B4-BE49-F238E27FC236}">
                <a16:creationId xmlns:a16="http://schemas.microsoft.com/office/drawing/2014/main" id="{7BD72452-2D16-4B82-8BBA-0FB433B3AEDD}"/>
              </a:ext>
            </a:extLst>
          </p:cNvPr>
          <p:cNvSpPr>
            <a:spLocks noGrp="1"/>
          </p:cNvSpPr>
          <p:nvPr>
            <p:ph type="chart" sz="quarter" idx="15"/>
          </p:nvPr>
        </p:nvSpPr>
        <p:spPr>
          <a:xfrm>
            <a:off x="6340477" y="1824635"/>
            <a:ext cx="5341936" cy="4098328"/>
          </a:xfrm>
        </p:spPr>
        <p:txBody>
          <a:bodyPr/>
          <a:lstStyle/>
          <a:p>
            <a:endParaRPr lang="en-GB"/>
          </a:p>
        </p:txBody>
      </p:sp>
      <p:sp>
        <p:nvSpPr>
          <p:cNvPr id="2" name="Date Placeholder 3">
            <a:extLst>
              <a:ext uri="{FF2B5EF4-FFF2-40B4-BE49-F238E27FC236}">
                <a16:creationId xmlns:a16="http://schemas.microsoft.com/office/drawing/2014/main" id="{03613D8D-E416-1E19-E6A4-987322991CF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6118704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anel and chart">
    <p:spTree>
      <p:nvGrpSpPr>
        <p:cNvPr id="1" name=""/>
        <p:cNvGrpSpPr/>
        <p:nvPr/>
      </p:nvGrpSpPr>
      <p:grpSpPr>
        <a:xfrm>
          <a:off x="0" y="0"/>
          <a:ext cx="0" cy="0"/>
          <a:chOff x="0" y="0"/>
          <a:chExt cx="0" cy="0"/>
        </a:xfrm>
      </p:grpSpPr>
      <p:sp>
        <p:nvSpPr>
          <p:cNvPr id="26" name="Text Placeholder 14">
            <a:extLst>
              <a:ext uri="{FF2B5EF4-FFF2-40B4-BE49-F238E27FC236}">
                <a16:creationId xmlns:a16="http://schemas.microsoft.com/office/drawing/2014/main" id="{DDD431C1-07AE-4A2A-AE70-F4DB4E14285B}"/>
              </a:ext>
            </a:extLst>
          </p:cNvPr>
          <p:cNvSpPr>
            <a:spLocks noGrp="1"/>
          </p:cNvSpPr>
          <p:nvPr>
            <p:ph type="body" sz="quarter" idx="19" hasCustomPrompt="1"/>
          </p:nvPr>
        </p:nvSpPr>
        <p:spPr>
          <a:xfrm>
            <a:off x="4677048" y="5475767"/>
            <a:ext cx="7000601" cy="748464"/>
          </a:xfrm>
        </p:spPr>
        <p:txBody>
          <a:bodyPr>
            <a:noAutofit/>
          </a:bodyPr>
          <a:lstStyle>
            <a:lvl1pPr>
              <a:spcBef>
                <a:spcPts val="600"/>
              </a:spcBef>
              <a:defRPr sz="1000"/>
            </a:lvl1pPr>
            <a:lvl2pPr>
              <a:spcBef>
                <a:spcPts val="60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677047" y="1285875"/>
            <a:ext cx="7005365" cy="4005263"/>
          </a:xfrm>
        </p:spPr>
        <p:txBody>
          <a:bodyPr/>
          <a:lstStyle/>
          <a:p>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8" name="Content Placeholder">
            <a:extLst>
              <a:ext uri="{FF2B5EF4-FFF2-40B4-BE49-F238E27FC236}">
                <a16:creationId xmlns:a16="http://schemas.microsoft.com/office/drawing/2014/main" id="{6FD2B68E-4104-4070-9CE0-0638965F8E52}"/>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573EC092-6BED-AEAE-D11B-053D1921C928}"/>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970791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4" name="Date Placeholder 3">
            <a:extLst>
              <a:ext uri="{FF2B5EF4-FFF2-40B4-BE49-F238E27FC236}">
                <a16:creationId xmlns:a16="http://schemas.microsoft.com/office/drawing/2014/main" id="{E1DBF4A0-0A8E-A69B-DD4F-B7C16E0296E0}"/>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p>
        </p:txBody>
      </p:sp>
    </p:spTree>
    <p:extLst>
      <p:ext uri="{BB962C8B-B14F-4D97-AF65-F5344CB8AC3E}">
        <p14:creationId xmlns:p14="http://schemas.microsoft.com/office/powerpoint/2010/main" val="1245809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anel and 4X charts">
    <p:spTree>
      <p:nvGrpSpPr>
        <p:cNvPr id="1" name=""/>
        <p:cNvGrpSpPr/>
        <p:nvPr/>
      </p:nvGrpSpPr>
      <p:grpSpPr>
        <a:xfrm>
          <a:off x="0" y="0"/>
          <a:ext cx="0" cy="0"/>
          <a:chOff x="0" y="0"/>
          <a:chExt cx="0" cy="0"/>
        </a:xfrm>
      </p:grpSpPr>
      <p:sp>
        <p:nvSpPr>
          <p:cNvPr id="25" name="Chart Placeholder 24">
            <a:extLst>
              <a:ext uri="{FF2B5EF4-FFF2-40B4-BE49-F238E27FC236}">
                <a16:creationId xmlns:a16="http://schemas.microsoft.com/office/drawing/2014/main" id="{AF11A169-656C-44AB-ACC4-996E70407B6C}"/>
              </a:ext>
            </a:extLst>
          </p:cNvPr>
          <p:cNvSpPr>
            <a:spLocks noGrp="1"/>
          </p:cNvSpPr>
          <p:nvPr>
            <p:ph type="chart" sz="quarter" idx="13"/>
          </p:nvPr>
        </p:nvSpPr>
        <p:spPr>
          <a:xfrm>
            <a:off x="4241800" y="1285875"/>
            <a:ext cx="3606524" cy="2143125"/>
          </a:xfrm>
        </p:spPr>
        <p:txBody>
          <a:bodyPr/>
          <a:lstStyle/>
          <a:p>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spcBef>
                <a:spcPts val="600"/>
              </a:spcBef>
              <a:defRPr sz="1600"/>
            </a:lvl2pPr>
            <a:lvl3pPr marL="0" indent="0">
              <a:spcBef>
                <a:spcPts val="600"/>
              </a:spcBef>
              <a:buNone/>
              <a:defRPr sz="1200" b="1"/>
            </a:lvl3pPr>
            <a:lvl4pPr marL="180975" indent="-180975">
              <a:spcBef>
                <a:spcPts val="600"/>
              </a:spcBef>
              <a:defRPr sz="1200"/>
            </a:lvl4pPr>
            <a:lvl5pPr marL="355600" indent="-180975">
              <a:spcBef>
                <a:spcPts val="600"/>
              </a:spcBef>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14" name="Chart Placeholder 24">
            <a:extLst>
              <a:ext uri="{FF2B5EF4-FFF2-40B4-BE49-F238E27FC236}">
                <a16:creationId xmlns:a16="http://schemas.microsoft.com/office/drawing/2014/main" id="{5BE4D5EC-2FA0-4472-9A97-F8E8524C39CC}"/>
              </a:ext>
            </a:extLst>
          </p:cNvPr>
          <p:cNvSpPr>
            <a:spLocks noGrp="1"/>
          </p:cNvSpPr>
          <p:nvPr>
            <p:ph type="chart" sz="quarter" idx="20"/>
          </p:nvPr>
        </p:nvSpPr>
        <p:spPr>
          <a:xfrm>
            <a:off x="8075113" y="1285875"/>
            <a:ext cx="3606524" cy="2143125"/>
          </a:xfrm>
        </p:spPr>
        <p:txBody>
          <a:bodyPr/>
          <a:lstStyle/>
          <a:p>
            <a:endParaRPr lang="en-GB"/>
          </a:p>
        </p:txBody>
      </p:sp>
      <p:sp>
        <p:nvSpPr>
          <p:cNvPr id="15" name="Chart Placeholder 24">
            <a:extLst>
              <a:ext uri="{FF2B5EF4-FFF2-40B4-BE49-F238E27FC236}">
                <a16:creationId xmlns:a16="http://schemas.microsoft.com/office/drawing/2014/main" id="{048E351A-499E-4623-837D-D0964216476E}"/>
              </a:ext>
            </a:extLst>
          </p:cNvPr>
          <p:cNvSpPr>
            <a:spLocks noGrp="1"/>
          </p:cNvSpPr>
          <p:nvPr>
            <p:ph type="chart" sz="quarter" idx="21"/>
          </p:nvPr>
        </p:nvSpPr>
        <p:spPr>
          <a:xfrm>
            <a:off x="4241800" y="3775075"/>
            <a:ext cx="3606524" cy="2143125"/>
          </a:xfrm>
        </p:spPr>
        <p:txBody>
          <a:bodyPr/>
          <a:lstStyle/>
          <a:p>
            <a:endParaRPr lang="en-GB"/>
          </a:p>
        </p:txBody>
      </p:sp>
      <p:sp>
        <p:nvSpPr>
          <p:cNvPr id="16" name="Chart Placeholder 24">
            <a:extLst>
              <a:ext uri="{FF2B5EF4-FFF2-40B4-BE49-F238E27FC236}">
                <a16:creationId xmlns:a16="http://schemas.microsoft.com/office/drawing/2014/main" id="{2F8721F9-54F4-4F81-BBF9-DCF522DDB729}"/>
              </a:ext>
            </a:extLst>
          </p:cNvPr>
          <p:cNvSpPr>
            <a:spLocks noGrp="1"/>
          </p:cNvSpPr>
          <p:nvPr>
            <p:ph type="chart" sz="quarter" idx="22"/>
          </p:nvPr>
        </p:nvSpPr>
        <p:spPr>
          <a:xfrm>
            <a:off x="8075113" y="3775075"/>
            <a:ext cx="3606524" cy="2143125"/>
          </a:xfrm>
        </p:spPr>
        <p:txBody>
          <a:bodyPr/>
          <a:lstStyle/>
          <a:p>
            <a:endParaRPr lang="en-GB"/>
          </a:p>
        </p:txBody>
      </p:sp>
      <p:sp>
        <p:nvSpPr>
          <p:cNvPr id="13" name="Text Placeholder 14">
            <a:extLst>
              <a:ext uri="{FF2B5EF4-FFF2-40B4-BE49-F238E27FC236}">
                <a16:creationId xmlns:a16="http://schemas.microsoft.com/office/drawing/2014/main" id="{D95CB480-FA4D-4A80-B876-50A527906C45}"/>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5" name="Date Placeholder 3">
            <a:extLst>
              <a:ext uri="{FF2B5EF4-FFF2-40B4-BE49-F238E27FC236}">
                <a16:creationId xmlns:a16="http://schemas.microsoft.com/office/drawing/2014/main" id="{E803CE27-01AA-EAA0-4EE9-5E02BA42238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007573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a:p>
        </p:txBody>
      </p:sp>
      <p:sp>
        <p:nvSpPr>
          <p:cNvPr id="4" name="Date Placeholder 3">
            <a:extLst>
              <a:ext uri="{FF2B5EF4-FFF2-40B4-BE49-F238E27FC236}">
                <a16:creationId xmlns:a16="http://schemas.microsoft.com/office/drawing/2014/main" id="{82E8F1BB-AB3B-4458-FF3F-198C7F71244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816044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C3E9054-9FB9-45F0-869B-73EB0045CF59}"/>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ED81880-DB1A-476D-9085-26CDC8C6343B}"/>
              </a:ext>
            </a:extLst>
          </p:cNvPr>
          <p:cNvSpPr>
            <a:spLocks noGrp="1"/>
          </p:cNvSpPr>
          <p:nvPr>
            <p:ph sz="half" idx="2" hasCustomPrompt="1"/>
          </p:nvPr>
        </p:nvSpPr>
        <p:spPr>
          <a:xfrm>
            <a:off x="509588" y="1945955"/>
            <a:ext cx="5157787"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9CD6968-EAEF-4260-ACAC-21B55550B4D0}"/>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3323992-3E94-44DF-9264-8F98B6C3E03B}"/>
              </a:ext>
            </a:extLst>
          </p:cNvPr>
          <p:cNvSpPr>
            <a:spLocks noGrp="1"/>
          </p:cNvSpPr>
          <p:nvPr>
            <p:ph sz="quarter" idx="4" hasCustomPrompt="1"/>
          </p:nvPr>
        </p:nvSpPr>
        <p:spPr>
          <a:xfrm>
            <a:off x="6346068" y="1945955"/>
            <a:ext cx="5183188"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a:t>Click to edit master title style</a:t>
            </a:r>
            <a:endParaRPr lang="en-GB"/>
          </a:p>
        </p:txBody>
      </p:sp>
      <p:sp>
        <p:nvSpPr>
          <p:cNvPr id="2" name="Date Placeholder 3">
            <a:extLst>
              <a:ext uri="{FF2B5EF4-FFF2-40B4-BE49-F238E27FC236}">
                <a16:creationId xmlns:a16="http://schemas.microsoft.com/office/drawing/2014/main" id="{F0C22BF8-DD81-BB00-8C8E-850B4F65E618}"/>
              </a:ext>
            </a:extLst>
          </p:cNvPr>
          <p:cNvSpPr>
            <a:spLocks noGrp="1"/>
          </p:cNvSpPr>
          <p:nvPr>
            <p:ph type="dt" sz="half" idx="13"/>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3547443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E5094ACA-C110-99BD-4DAA-BCEE306BA67E}"/>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32197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A23E7DDF-6B1E-4F86-4C71-CA45D0A6E97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049438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1B5C44-C67A-1ED7-95C1-9EFB9402C0CA}"/>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724731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4" name="Date Placeholder 3">
            <a:extLst>
              <a:ext uri="{FF2B5EF4-FFF2-40B4-BE49-F238E27FC236}">
                <a16:creationId xmlns:a16="http://schemas.microsoft.com/office/drawing/2014/main" id="{6AC3B1A4-D004-AC76-A6E4-88AA154DF376}"/>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2638633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8C5EF183-589D-D07F-FAA8-0E5D38564735}"/>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9419651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a:t>Click to edit </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255BE644-6973-D742-B279-678110263B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F782F39F-A844-196C-724F-D198E6F077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4" name="Date Placeholder 3">
            <a:extLst>
              <a:ext uri="{FF2B5EF4-FFF2-40B4-BE49-F238E27FC236}">
                <a16:creationId xmlns:a16="http://schemas.microsoft.com/office/drawing/2014/main" id="{0D5429AD-0E64-014C-A3BB-ED7A4FD305A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7254304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3">
            <a:extLst>
              <a:ext uri="{FF2B5EF4-FFF2-40B4-BE49-F238E27FC236}">
                <a16:creationId xmlns:a16="http://schemas.microsoft.com/office/drawing/2014/main" id="{1C4D0552-7ADD-0C36-42FE-2E3D51A37CDF}"/>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F41BD73-406E-E2FF-B6DD-093F612368F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31301810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a:t>Click to edit master text styles</a:t>
            </a:r>
          </a:p>
          <a:p>
            <a:pPr lvl="0"/>
            <a:r>
              <a:rPr lang="en-US"/>
              <a:t>Second level</a:t>
            </a:r>
          </a:p>
          <a:p>
            <a:pPr lvl="0"/>
            <a:r>
              <a:rPr lang="en-US"/>
              <a:t>Third level</a:t>
            </a:r>
          </a:p>
          <a:p>
            <a:pPr lvl="0"/>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4" name="Date Placeholder 3">
            <a:extLst>
              <a:ext uri="{FF2B5EF4-FFF2-40B4-BE49-F238E27FC236}">
                <a16:creationId xmlns:a16="http://schemas.microsoft.com/office/drawing/2014/main" id="{F99C3711-77FF-1002-2910-D3EED9DDD65C}"/>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475042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Title Only go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p:nvPr>
        </p:nvSpPr>
        <p:spPr/>
        <p:txBody>
          <a:bodyPr/>
          <a:lstStyle>
            <a:lvl1pPr>
              <a:defRPr>
                <a:solidFill>
                  <a:schemeClr val="accent1"/>
                </a:solidFill>
              </a:defRPr>
            </a:lvl1pPr>
          </a:lstStyle>
          <a:p>
            <a:r>
              <a:rPr lang="en-US"/>
              <a:t>Click to edit Master title style</a:t>
            </a:r>
            <a:endParaRPr lang="en-GB"/>
          </a:p>
        </p:txBody>
      </p:sp>
      <p:sp>
        <p:nvSpPr>
          <p:cNvPr id="3" name="Date Placeholder 2">
            <a:extLst>
              <a:ext uri="{FF2B5EF4-FFF2-40B4-BE49-F238E27FC236}">
                <a16:creationId xmlns:a16="http://schemas.microsoft.com/office/drawing/2014/main" id="{19F0D95C-E12E-4BB9-8E76-EB451DFE579F}"/>
              </a:ext>
            </a:extLst>
          </p:cNvPr>
          <p:cNvSpPr>
            <a:spLocks noGrp="1"/>
          </p:cNvSpPr>
          <p:nvPr>
            <p:ph type="dt" sz="half" idx="10"/>
          </p:nvPr>
        </p:nvSpPr>
        <p:spPr/>
        <p:txBody>
          <a:bodyPr/>
          <a:lstStyle>
            <a:lvl1pPr>
              <a:defRPr lang="en-US" b="0" i="0" u="none" strike="noStrike" smtClean="0">
                <a:effectLst/>
              </a:defRPr>
            </a:lvl1pPr>
          </a:lstStyle>
          <a:p>
            <a:r>
              <a:rPr lang="en-US"/>
              <a:t>© 2024 Thrivent Charitable Impact &amp; Investing® | All rights reserved. Do not distribute without authorization.</a:t>
            </a:r>
          </a:p>
        </p:txBody>
      </p:sp>
      <p:sp>
        <p:nvSpPr>
          <p:cNvPr id="4" name="Footer Placeholder 3">
            <a:extLst>
              <a:ext uri="{FF2B5EF4-FFF2-40B4-BE49-F238E27FC236}">
                <a16:creationId xmlns:a16="http://schemas.microsoft.com/office/drawing/2014/main" id="{0FCE3F8A-C034-4B8F-A176-BC4C7C05D22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Tree>
    <p:extLst>
      <p:ext uri="{BB962C8B-B14F-4D97-AF65-F5344CB8AC3E}">
        <p14:creationId xmlns:p14="http://schemas.microsoft.com/office/powerpoint/2010/main" val="26289144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FB88C5AA-57FC-434C-8ADA-E85A78F9DE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131476AF-78BC-FF24-1C21-36204A65F9D9}"/>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5" name="Date Placeholder 3">
            <a:extLst>
              <a:ext uri="{FF2B5EF4-FFF2-40B4-BE49-F238E27FC236}">
                <a16:creationId xmlns:a16="http://schemas.microsoft.com/office/drawing/2014/main" id="{BDF9A860-F835-D6CC-49E3-08E0E66C75E3}"/>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2194956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8CF227FB-96F0-2C47-A3B7-67091A388F2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6062713A-9129-526C-4085-0EE6EFF894DE}"/>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
        <p:nvSpPr>
          <p:cNvPr id="6" name="Date Placeholder 28">
            <a:extLst>
              <a:ext uri="{FF2B5EF4-FFF2-40B4-BE49-F238E27FC236}">
                <a16:creationId xmlns:a16="http://schemas.microsoft.com/office/drawing/2014/main" id="{11EDF9A7-04D6-1DB0-51C6-D40765CD971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676734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5" name="Date Placeholder 28">
            <a:extLst>
              <a:ext uri="{FF2B5EF4-FFF2-40B4-BE49-F238E27FC236}">
                <a16:creationId xmlns:a16="http://schemas.microsoft.com/office/drawing/2014/main" id="{704EBD40-DEE3-17B6-80DA-27A7F8E5755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519966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buFont typeface="+mj-lt"/>
              <a:buNone/>
              <a:defRPr sz="2000" b="0">
                <a:solidFill>
                  <a:schemeClr val="tx1"/>
                </a:solidFill>
              </a:defRPr>
            </a:lvl3pPr>
            <a:lvl4pPr marL="0" indent="0">
              <a:buFont typeface="+mj-lt"/>
              <a:buNone/>
              <a:defRPr sz="2000" b="0">
                <a:solidFill>
                  <a:schemeClr val="tx1"/>
                </a:solidFill>
              </a:defRPr>
            </a:lvl4pPr>
            <a:lvl5pPr marL="720725" indent="-273050">
              <a:defRPr sz="1800"/>
            </a:lvl5pPr>
          </a:lstStyle>
          <a:p>
            <a:pPr lvl="0"/>
            <a:r>
              <a:rPr lang="en-US"/>
              <a:t>Click to edit master text styles</a:t>
            </a:r>
          </a:p>
          <a:p>
            <a:pPr lvl="0"/>
            <a:r>
              <a:rPr lang="en-US"/>
              <a:t>Second level</a:t>
            </a:r>
          </a:p>
          <a:p>
            <a:pPr lvl="0"/>
            <a:r>
              <a:rPr lang="en-US"/>
              <a:t>Third level</a:t>
            </a:r>
          </a:p>
          <a:p>
            <a:pPr lvl="0"/>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5" name="Date Placeholder 28">
            <a:extLst>
              <a:ext uri="{FF2B5EF4-FFF2-40B4-BE49-F238E27FC236}">
                <a16:creationId xmlns:a16="http://schemas.microsoft.com/office/drawing/2014/main" id="{C3528E1A-91BB-72AA-7B4D-679DDE5FE3C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6360433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8">
            <a:extLst>
              <a:ext uri="{FF2B5EF4-FFF2-40B4-BE49-F238E27FC236}">
                <a16:creationId xmlns:a16="http://schemas.microsoft.com/office/drawing/2014/main" id="{1D6F7963-823D-073B-7BD8-BA39BA19D38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583614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Date Placeholder 28">
            <a:extLst>
              <a:ext uri="{FF2B5EF4-FFF2-40B4-BE49-F238E27FC236}">
                <a16:creationId xmlns:a16="http://schemas.microsoft.com/office/drawing/2014/main" id="{32B100AF-8050-7FA2-837D-3A59AB0275F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104340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 name="Date Placeholder 28">
            <a:extLst>
              <a:ext uri="{FF2B5EF4-FFF2-40B4-BE49-F238E27FC236}">
                <a16:creationId xmlns:a16="http://schemas.microsoft.com/office/drawing/2014/main" id="{948761AB-A960-1F4C-8C07-A5631A41AB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3835452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2" y="1289054"/>
            <a:ext cx="1005840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endParaRPr lang="en-US" sz="4400"/>
          </a:p>
          <a:p>
            <a:pPr lvl="1"/>
            <a:r>
              <a:rPr lang="en-US"/>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7940569-858A-1576-E4B9-FB00B1DB6E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36463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3ACEC61F-8E5D-BFDD-FF42-49845FCB72B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14841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7A0172DF-5758-E883-784A-63B4EE5C612D}"/>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417372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1288919"/>
            <a:ext cx="11167287" cy="4890423"/>
          </a:xfrm>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58C44A2-A4AA-06B1-5B27-6571C1844F8F}"/>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1124559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8CF79BF8-D8FB-1D1F-2B53-67838839BE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592863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745A71AB-BE70-024C-EA12-F7A7C8DF580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09432878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9194882C-FDB0-7273-A564-AA2BF0DACA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50904938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4BEFB882-769C-614C-6175-7A0BCBB6418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1137513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28">
            <a:extLst>
              <a:ext uri="{FF2B5EF4-FFF2-40B4-BE49-F238E27FC236}">
                <a16:creationId xmlns:a16="http://schemas.microsoft.com/office/drawing/2014/main" id="{324609D0-073F-5F10-94A2-4C0BF80C01D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304465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28">
            <a:extLst>
              <a:ext uri="{FF2B5EF4-FFF2-40B4-BE49-F238E27FC236}">
                <a16:creationId xmlns:a16="http://schemas.microsoft.com/office/drawing/2014/main" id="{055C318E-C347-4B66-16E8-CECFF6838BB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1810088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FAA06776-3A4E-E2E2-A137-AB1EBAAEFFEB}"/>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201974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b="0"/>
            </a:lvl1pPr>
            <a:lvl2pPr>
              <a:defRPr sz="18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AB9F6985-A129-6F02-503A-DCDAEFA727F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76620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0"/>
            </a:lvl1pPr>
            <a:lvl2pPr>
              <a:defRPr/>
            </a:lvl2pPr>
          </a:lstStyle>
          <a:p>
            <a:pPr lvl="0"/>
            <a:r>
              <a:rPr lang="en-US"/>
              <a:t>Click to edit master styles</a:t>
            </a:r>
          </a:p>
          <a:p>
            <a:pPr lvl="1"/>
            <a:r>
              <a:rPr lang="en-US"/>
              <a:t>Second level text</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28">
            <a:extLst>
              <a:ext uri="{FF2B5EF4-FFF2-40B4-BE49-F238E27FC236}">
                <a16:creationId xmlns:a16="http://schemas.microsoft.com/office/drawing/2014/main" id="{CE5503E1-05A7-105C-48EF-DA3760B7F0C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2452176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2F63C8FD-5081-D76A-BABD-D3883D1A12E1}"/>
              </a:ext>
            </a:extLst>
          </p:cNvPr>
          <p:cNvSpPr>
            <a:spLocks noGrp="1"/>
          </p:cNvSpPr>
          <p:nvPr>
            <p:ph type="dt" sz="half" idx="2"/>
          </p:nvPr>
        </p:nvSpPr>
        <p:spPr>
          <a:xfrm>
            <a:off x="510361" y="6483946"/>
            <a:ext cx="5332174"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74016311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8">
            <a:extLst>
              <a:ext uri="{FF2B5EF4-FFF2-40B4-BE49-F238E27FC236}">
                <a16:creationId xmlns:a16="http://schemas.microsoft.com/office/drawing/2014/main" id="{B7E48F52-5DD8-3D3D-D1F6-18F160901E18}"/>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77770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ntent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6" name="Text Placeholder 16">
            <a:extLst>
              <a:ext uri="{FF2B5EF4-FFF2-40B4-BE49-F238E27FC236}">
                <a16:creationId xmlns:a16="http://schemas.microsoft.com/office/drawing/2014/main" id="{89134B74-8383-41D2-8F47-83D56A549A82}"/>
              </a:ext>
            </a:extLst>
          </p:cNvPr>
          <p:cNvSpPr>
            <a:spLocks noGrp="1"/>
          </p:cNvSpPr>
          <p:nvPr>
            <p:ph type="body" sz="quarter" idx="19" hasCustomPrompt="1"/>
          </p:nvPr>
        </p:nvSpPr>
        <p:spPr>
          <a:xfrm>
            <a:off x="509588"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Picture Placeholder 11">
            <a:extLst>
              <a:ext uri="{FF2B5EF4-FFF2-40B4-BE49-F238E27FC236}">
                <a16:creationId xmlns:a16="http://schemas.microsoft.com/office/drawing/2014/main" id="{2F0D76AA-1DFE-4D79-812C-186D68189905}"/>
              </a:ext>
            </a:extLst>
          </p:cNvPr>
          <p:cNvSpPr>
            <a:spLocks noGrp="1"/>
          </p:cNvSpPr>
          <p:nvPr>
            <p:ph type="pic" sz="quarter" idx="15"/>
          </p:nvPr>
        </p:nvSpPr>
        <p:spPr>
          <a:xfrm>
            <a:off x="509586" y="1285875"/>
            <a:ext cx="4856165" cy="2286000"/>
          </a:xfrm>
        </p:spPr>
        <p:txBody>
          <a:bodyPr/>
          <a:lstStyle/>
          <a:p>
            <a:endParaRPr lang="en-GB"/>
          </a:p>
        </p:txBody>
      </p:sp>
      <p:sp>
        <p:nvSpPr>
          <p:cNvPr id="22" name="Picture Placeholder 11">
            <a:extLst>
              <a:ext uri="{FF2B5EF4-FFF2-40B4-BE49-F238E27FC236}">
                <a16:creationId xmlns:a16="http://schemas.microsoft.com/office/drawing/2014/main" id="{87E9B1C2-9C05-461F-8E14-2DFF60A2E714}"/>
              </a:ext>
            </a:extLst>
          </p:cNvPr>
          <p:cNvSpPr>
            <a:spLocks noGrp="1"/>
          </p:cNvSpPr>
          <p:nvPr>
            <p:ph type="pic" sz="quarter" idx="16"/>
          </p:nvPr>
        </p:nvSpPr>
        <p:spPr>
          <a:xfrm>
            <a:off x="6095998" y="1285875"/>
            <a:ext cx="4856165" cy="2286000"/>
          </a:xfrm>
        </p:spPr>
        <p:txBody>
          <a:bodyPr/>
          <a:lstStyle/>
          <a:p>
            <a:endParaRPr lang="en-GB"/>
          </a:p>
        </p:txBody>
      </p:sp>
      <p:sp>
        <p:nvSpPr>
          <p:cNvPr id="23" name="Text Placeholder 16">
            <a:extLst>
              <a:ext uri="{FF2B5EF4-FFF2-40B4-BE49-F238E27FC236}">
                <a16:creationId xmlns:a16="http://schemas.microsoft.com/office/drawing/2014/main" id="{06D13294-8C21-4034-890D-D7F6DFCCBBA0}"/>
              </a:ext>
            </a:extLst>
          </p:cNvPr>
          <p:cNvSpPr>
            <a:spLocks noGrp="1"/>
          </p:cNvSpPr>
          <p:nvPr>
            <p:ph type="body" sz="quarter" idx="20" hasCustomPrompt="1"/>
          </p:nvPr>
        </p:nvSpPr>
        <p:spPr>
          <a:xfrm>
            <a:off x="6096000" y="3818255"/>
            <a:ext cx="4856163"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28">
            <a:extLst>
              <a:ext uri="{FF2B5EF4-FFF2-40B4-BE49-F238E27FC236}">
                <a16:creationId xmlns:a16="http://schemas.microsoft.com/office/drawing/2014/main" id="{42BAD333-ECAB-5D65-1D7E-8CCF81AE7E7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3285764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ight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436812" cy="11557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436812" cy="11557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436812" cy="11557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436812" cy="11557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2752878"/>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16" name="Text Placeholder 16">
            <a:extLst>
              <a:ext uri="{FF2B5EF4-FFF2-40B4-BE49-F238E27FC236}">
                <a16:creationId xmlns:a16="http://schemas.microsoft.com/office/drawing/2014/main" id="{A5B28517-BD15-4CC9-8966-9E26A25496B5}"/>
              </a:ext>
            </a:extLst>
          </p:cNvPr>
          <p:cNvSpPr>
            <a:spLocks noGrp="1"/>
          </p:cNvSpPr>
          <p:nvPr>
            <p:ph type="body" sz="quarter" idx="23" hasCustomPrompt="1"/>
          </p:nvPr>
        </p:nvSpPr>
        <p:spPr>
          <a:xfrm>
            <a:off x="50958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1" name="Picture Placeholder 11">
            <a:extLst>
              <a:ext uri="{FF2B5EF4-FFF2-40B4-BE49-F238E27FC236}">
                <a16:creationId xmlns:a16="http://schemas.microsoft.com/office/drawing/2014/main" id="{8DC2FAE1-3931-4C38-89A6-B5757B715A9F}"/>
              </a:ext>
            </a:extLst>
          </p:cNvPr>
          <p:cNvSpPr>
            <a:spLocks noGrp="1"/>
          </p:cNvSpPr>
          <p:nvPr>
            <p:ph type="pic" sz="quarter" idx="24"/>
          </p:nvPr>
        </p:nvSpPr>
        <p:spPr>
          <a:xfrm>
            <a:off x="509588" y="3910310"/>
            <a:ext cx="2436812" cy="1155700"/>
          </a:xfrm>
        </p:spPr>
        <p:txBody>
          <a:bodyPr/>
          <a:lstStyle/>
          <a:p>
            <a:endParaRPr lang="en-GB"/>
          </a:p>
        </p:txBody>
      </p:sp>
      <p:sp>
        <p:nvSpPr>
          <p:cNvPr id="22" name="Picture Placeholder 11">
            <a:extLst>
              <a:ext uri="{FF2B5EF4-FFF2-40B4-BE49-F238E27FC236}">
                <a16:creationId xmlns:a16="http://schemas.microsoft.com/office/drawing/2014/main" id="{B9AF8D75-77C0-43DC-B154-6C1DAD605D7B}"/>
              </a:ext>
            </a:extLst>
          </p:cNvPr>
          <p:cNvSpPr>
            <a:spLocks noGrp="1"/>
          </p:cNvSpPr>
          <p:nvPr>
            <p:ph type="pic" sz="quarter" idx="25"/>
          </p:nvPr>
        </p:nvSpPr>
        <p:spPr>
          <a:xfrm>
            <a:off x="3330198" y="3910310"/>
            <a:ext cx="2436812" cy="1155700"/>
          </a:xfrm>
        </p:spPr>
        <p:txBody>
          <a:bodyPr/>
          <a:lstStyle/>
          <a:p>
            <a:endParaRPr lang="en-GB"/>
          </a:p>
        </p:txBody>
      </p:sp>
      <p:sp>
        <p:nvSpPr>
          <p:cNvPr id="23" name="Picture Placeholder 11">
            <a:extLst>
              <a:ext uri="{FF2B5EF4-FFF2-40B4-BE49-F238E27FC236}">
                <a16:creationId xmlns:a16="http://schemas.microsoft.com/office/drawing/2014/main" id="{D2F053D7-8657-4D69-9D6B-6A31D3EE191F}"/>
              </a:ext>
            </a:extLst>
          </p:cNvPr>
          <p:cNvSpPr>
            <a:spLocks noGrp="1"/>
          </p:cNvSpPr>
          <p:nvPr>
            <p:ph type="pic" sz="quarter" idx="26"/>
          </p:nvPr>
        </p:nvSpPr>
        <p:spPr>
          <a:xfrm>
            <a:off x="6150808" y="3910310"/>
            <a:ext cx="2436812" cy="1155700"/>
          </a:xfrm>
        </p:spPr>
        <p:txBody>
          <a:bodyPr/>
          <a:lstStyle/>
          <a:p>
            <a:endParaRPr lang="en-GB"/>
          </a:p>
        </p:txBody>
      </p:sp>
      <p:sp>
        <p:nvSpPr>
          <p:cNvPr id="24" name="Picture Placeholder 11">
            <a:extLst>
              <a:ext uri="{FF2B5EF4-FFF2-40B4-BE49-F238E27FC236}">
                <a16:creationId xmlns:a16="http://schemas.microsoft.com/office/drawing/2014/main" id="{7109D2C2-06AB-4833-8A7E-8B77411F1184}"/>
              </a:ext>
            </a:extLst>
          </p:cNvPr>
          <p:cNvSpPr>
            <a:spLocks noGrp="1"/>
          </p:cNvSpPr>
          <p:nvPr>
            <p:ph type="pic" sz="quarter" idx="27"/>
          </p:nvPr>
        </p:nvSpPr>
        <p:spPr>
          <a:xfrm>
            <a:off x="8971418" y="3910310"/>
            <a:ext cx="2436812" cy="1155700"/>
          </a:xfrm>
        </p:spPr>
        <p:txBody>
          <a:bodyPr/>
          <a:lstStyle/>
          <a:p>
            <a:endParaRPr lang="en-GB"/>
          </a:p>
        </p:txBody>
      </p:sp>
      <p:sp>
        <p:nvSpPr>
          <p:cNvPr id="25" name="Text Placeholder 16">
            <a:extLst>
              <a:ext uri="{FF2B5EF4-FFF2-40B4-BE49-F238E27FC236}">
                <a16:creationId xmlns:a16="http://schemas.microsoft.com/office/drawing/2014/main" id="{3407D2D6-C5F5-4E02-A032-FD8D85631D98}"/>
              </a:ext>
            </a:extLst>
          </p:cNvPr>
          <p:cNvSpPr>
            <a:spLocks noGrp="1"/>
          </p:cNvSpPr>
          <p:nvPr>
            <p:ph type="body" sz="quarter" idx="28" hasCustomPrompt="1"/>
          </p:nvPr>
        </p:nvSpPr>
        <p:spPr>
          <a:xfrm>
            <a:off x="333019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6" name="Text Placeholder 16">
            <a:extLst>
              <a:ext uri="{FF2B5EF4-FFF2-40B4-BE49-F238E27FC236}">
                <a16:creationId xmlns:a16="http://schemas.microsoft.com/office/drawing/2014/main" id="{66694D52-5B0A-4635-86D1-9F3CE3083732}"/>
              </a:ext>
            </a:extLst>
          </p:cNvPr>
          <p:cNvSpPr>
            <a:spLocks noGrp="1"/>
          </p:cNvSpPr>
          <p:nvPr>
            <p:ph type="body" sz="quarter" idx="29" hasCustomPrompt="1"/>
          </p:nvPr>
        </p:nvSpPr>
        <p:spPr>
          <a:xfrm>
            <a:off x="615080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27" name="Text Placeholder 16">
            <a:extLst>
              <a:ext uri="{FF2B5EF4-FFF2-40B4-BE49-F238E27FC236}">
                <a16:creationId xmlns:a16="http://schemas.microsoft.com/office/drawing/2014/main" id="{F369DB06-CE64-460F-896F-F6D7BC4413B3}"/>
              </a:ext>
            </a:extLst>
          </p:cNvPr>
          <p:cNvSpPr>
            <a:spLocks noGrp="1"/>
          </p:cNvSpPr>
          <p:nvPr>
            <p:ph type="body" sz="quarter" idx="30" hasCustomPrompt="1"/>
          </p:nvPr>
        </p:nvSpPr>
        <p:spPr>
          <a:xfrm>
            <a:off x="8971418" y="5377313"/>
            <a:ext cx="2436812" cy="718687"/>
          </a:xfrm>
        </p:spPr>
        <p:txBody>
          <a:bodyPr>
            <a:noAutofit/>
          </a:bodyPr>
          <a:lstStyle>
            <a:lvl1pPr>
              <a:spcBef>
                <a:spcPts val="600"/>
              </a:spcBef>
              <a:spcAft>
                <a:spcPts val="0"/>
              </a:spcAft>
              <a:defRPr sz="1200"/>
            </a:lvl1pPr>
            <a:lvl2pPr>
              <a:spcBef>
                <a:spcPts val="600"/>
              </a:spcBef>
              <a:spcAft>
                <a:spcPts val="0"/>
              </a:spcAft>
              <a:defRPr sz="1200"/>
            </a:lvl2pPr>
            <a:lvl3pPr>
              <a:spcBef>
                <a:spcPts val="600"/>
              </a:spcBef>
              <a:spcAft>
                <a:spcPts val="0"/>
              </a:spcAft>
              <a:defRPr sz="1200"/>
            </a:lvl3pPr>
            <a:lvl4pPr>
              <a:spcBef>
                <a:spcPts val="0"/>
              </a:spcBef>
              <a:spcAft>
                <a:spcPts val="0"/>
              </a:spcAft>
              <a:defRPr sz="1200"/>
            </a:lvl4pPr>
            <a:lvl5pPr>
              <a:spcBef>
                <a:spcPts val="0"/>
              </a:spcBef>
              <a:spcAft>
                <a:spcPts val="0"/>
              </a:spcAft>
              <a:defRPr sz="1200"/>
            </a:lvl5pPr>
          </a:lstStyle>
          <a:p>
            <a:pPr lvl="0"/>
            <a:r>
              <a:rPr lang="en-US"/>
              <a:t>Click to edit master text styles</a:t>
            </a:r>
          </a:p>
          <a:p>
            <a:pPr lvl="1"/>
            <a:r>
              <a:rPr lang="en-US"/>
              <a:t>Second level</a:t>
            </a:r>
          </a:p>
          <a:p>
            <a:pPr lvl="2"/>
            <a:r>
              <a:rPr lang="en-US"/>
              <a:t>Third level</a:t>
            </a:r>
            <a:endParaRPr lang="en-GB"/>
          </a:p>
        </p:txBody>
      </p:sp>
      <p:sp>
        <p:nvSpPr>
          <p:cNvPr id="3" name="Date Placeholder 28">
            <a:extLst>
              <a:ext uri="{FF2B5EF4-FFF2-40B4-BE49-F238E27FC236}">
                <a16:creationId xmlns:a16="http://schemas.microsoft.com/office/drawing/2014/main" id="{147D1196-2C1B-AC7F-A99B-B6A4B78DEDE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1151568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ircl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975099"/>
            <a:ext cx="2436812"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2199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21" name="Text Placeholder 7">
            <a:extLst>
              <a:ext uri="{FF2B5EF4-FFF2-40B4-BE49-F238E27FC236}">
                <a16:creationId xmlns:a16="http://schemas.microsoft.com/office/drawing/2014/main" id="{8E66F550-E782-4ACE-B58C-DCEEE04D83B2}"/>
              </a:ext>
            </a:extLst>
          </p:cNvPr>
          <p:cNvSpPr>
            <a:spLocks noGrp="1"/>
          </p:cNvSpPr>
          <p:nvPr>
            <p:ph type="body" sz="quarter" idx="24" hasCustomPrompt="1"/>
          </p:nvPr>
        </p:nvSpPr>
        <p:spPr>
          <a:xfrm>
            <a:off x="334260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22" name="Text Placeholder 7">
            <a:extLst>
              <a:ext uri="{FF2B5EF4-FFF2-40B4-BE49-F238E27FC236}">
                <a16:creationId xmlns:a16="http://schemas.microsoft.com/office/drawing/2014/main" id="{44E0CD34-26BF-4377-AAC7-C23FC9C5A1B9}"/>
              </a:ext>
            </a:extLst>
          </p:cNvPr>
          <p:cNvSpPr>
            <a:spLocks noGrp="1"/>
          </p:cNvSpPr>
          <p:nvPr>
            <p:ph type="body" sz="quarter" idx="25" hasCustomPrompt="1"/>
          </p:nvPr>
        </p:nvSpPr>
        <p:spPr>
          <a:xfrm>
            <a:off x="616321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23" name="Text Placeholder 7">
            <a:extLst>
              <a:ext uri="{FF2B5EF4-FFF2-40B4-BE49-F238E27FC236}">
                <a16:creationId xmlns:a16="http://schemas.microsoft.com/office/drawing/2014/main" id="{CFB3A794-A323-4426-B9B9-952E9B178D81}"/>
              </a:ext>
            </a:extLst>
          </p:cNvPr>
          <p:cNvSpPr>
            <a:spLocks noGrp="1"/>
          </p:cNvSpPr>
          <p:nvPr>
            <p:ph type="body" sz="quarter" idx="26" hasCustomPrompt="1"/>
          </p:nvPr>
        </p:nvSpPr>
        <p:spPr>
          <a:xfrm>
            <a:off x="8983824" y="1265238"/>
            <a:ext cx="2412000" cy="2412000"/>
          </a:xfrm>
          <a:prstGeom prst="ellipse">
            <a:avLst/>
          </a:prstGeom>
          <a:ln>
            <a:solidFill>
              <a:schemeClr val="tx1"/>
            </a:solidFill>
          </a:ln>
        </p:spPr>
        <p:txBody>
          <a:bodyPr anchor="ctr" anchorCtr="0">
            <a:normAutofit/>
          </a:bodyPr>
          <a:lstStyle>
            <a:lvl1pPr algn="ctr">
              <a:defRPr sz="1800" b="0"/>
            </a:lvl1pPr>
            <a:lvl2pPr algn="ctr">
              <a:defRPr sz="1800" b="1">
                <a:solidFill>
                  <a:schemeClr val="accent2"/>
                </a:solidFill>
              </a:defRPr>
            </a:lvl2pPr>
          </a:lstStyle>
          <a:p>
            <a:pPr lvl="0"/>
            <a:r>
              <a:rPr lang="en-US"/>
              <a:t>Click to edit master text styles</a:t>
            </a:r>
          </a:p>
          <a:p>
            <a:pPr lvl="1"/>
            <a:r>
              <a:rPr lang="en-US"/>
              <a:t>Second level</a:t>
            </a:r>
          </a:p>
        </p:txBody>
      </p:sp>
      <p:sp>
        <p:nvSpPr>
          <p:cNvPr id="3" name="Date Placeholder 28">
            <a:extLst>
              <a:ext uri="{FF2B5EF4-FFF2-40B4-BE49-F238E27FC236}">
                <a16:creationId xmlns:a16="http://schemas.microsoft.com/office/drawing/2014/main" id="{6CED9FFF-7C3C-AF39-B7AD-E27F90DF043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569255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our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7000"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64412"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91823" y="3975099"/>
            <a:ext cx="2436135" cy="1940243"/>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335979"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46100"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991823" y="1404938"/>
            <a:ext cx="2472758" cy="2412000"/>
          </a:xfrm>
          <a:prstGeom prst="rect">
            <a:avLst/>
          </a:prstGeom>
          <a:ln>
            <a:noFill/>
          </a:ln>
        </p:spPr>
        <p:txBody>
          <a:bodyPr anchor="b" anchorCtr="0">
            <a:normAutofit/>
          </a:bodyPr>
          <a:lstStyle>
            <a:lvl1pPr algn="l">
              <a:lnSpc>
                <a:spcPct val="80000"/>
              </a:lnSpc>
              <a:defRPr sz="10000" b="0">
                <a:solidFill>
                  <a:schemeClr val="accent2"/>
                </a:solidFill>
                <a:latin typeface="+mj-lt"/>
              </a:defRPr>
            </a:lvl1pPr>
            <a:lvl2pPr algn="ctr">
              <a:defRPr sz="1800">
                <a:solidFill>
                  <a:schemeClr val="accent1"/>
                </a:solidFill>
              </a:defRPr>
            </a:lvl2pPr>
          </a:lstStyle>
          <a:p>
            <a:pPr lvl="0"/>
            <a:r>
              <a:rPr lang="en-US"/>
              <a:t>000</a:t>
            </a:r>
          </a:p>
        </p:txBody>
      </p:sp>
      <p:sp>
        <p:nvSpPr>
          <p:cNvPr id="3" name="Date Placeholder 28">
            <a:extLst>
              <a:ext uri="{FF2B5EF4-FFF2-40B4-BE49-F238E27FC236}">
                <a16:creationId xmlns:a16="http://schemas.microsoft.com/office/drawing/2014/main" id="{CEA6EDF7-0730-94F0-1AB5-33E2BF3AAA6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40636479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Eight number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7D3AEB4D-0BAD-4AEA-846F-0D1C58F6D7B1}"/>
              </a:ext>
            </a:extLst>
          </p:cNvPr>
          <p:cNvSpPr>
            <a:spLocks noGrp="1"/>
          </p:cNvSpPr>
          <p:nvPr>
            <p:ph type="body" sz="quarter" idx="23" hasCustomPrompt="1"/>
          </p:nvPr>
        </p:nvSpPr>
        <p:spPr>
          <a:xfrm>
            <a:off x="509588"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5" name="Text Placeholder 7">
            <a:extLst>
              <a:ext uri="{FF2B5EF4-FFF2-40B4-BE49-F238E27FC236}">
                <a16:creationId xmlns:a16="http://schemas.microsoft.com/office/drawing/2014/main" id="{7C07EEA6-9514-42B4-8962-456A6C2115BE}"/>
              </a:ext>
            </a:extLst>
          </p:cNvPr>
          <p:cNvSpPr>
            <a:spLocks noGrp="1"/>
          </p:cNvSpPr>
          <p:nvPr>
            <p:ph type="body" sz="quarter" idx="24" hasCustomPrompt="1"/>
          </p:nvPr>
        </p:nvSpPr>
        <p:spPr>
          <a:xfrm>
            <a:off x="3145479"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16" name="Text Placeholder 7">
            <a:extLst>
              <a:ext uri="{FF2B5EF4-FFF2-40B4-BE49-F238E27FC236}">
                <a16:creationId xmlns:a16="http://schemas.microsoft.com/office/drawing/2014/main" id="{2467948C-3FA4-46AB-A28A-0176F2C2C1B2}"/>
              </a:ext>
            </a:extLst>
          </p:cNvPr>
          <p:cNvSpPr>
            <a:spLocks noGrp="1"/>
          </p:cNvSpPr>
          <p:nvPr>
            <p:ph type="body" sz="quarter" idx="25" hasCustomPrompt="1"/>
          </p:nvPr>
        </p:nvSpPr>
        <p:spPr>
          <a:xfrm>
            <a:off x="6100912"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4" name="Text Placeholder 7">
            <a:extLst>
              <a:ext uri="{FF2B5EF4-FFF2-40B4-BE49-F238E27FC236}">
                <a16:creationId xmlns:a16="http://schemas.microsoft.com/office/drawing/2014/main" id="{607941FA-23C5-4711-858C-1D82F48884E2}"/>
              </a:ext>
            </a:extLst>
          </p:cNvPr>
          <p:cNvSpPr>
            <a:spLocks noGrp="1"/>
          </p:cNvSpPr>
          <p:nvPr>
            <p:ph type="body" sz="quarter" idx="26" hasCustomPrompt="1"/>
          </p:nvPr>
        </p:nvSpPr>
        <p:spPr>
          <a:xfrm>
            <a:off x="8864823" y="17600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1" name="Text Placeholder 16">
            <a:extLst>
              <a:ext uri="{FF2B5EF4-FFF2-40B4-BE49-F238E27FC236}">
                <a16:creationId xmlns:a16="http://schemas.microsoft.com/office/drawing/2014/main" id="{D053614B-C29F-439D-8F34-868A1FB74612}"/>
              </a:ext>
            </a:extLst>
          </p:cNvPr>
          <p:cNvSpPr>
            <a:spLocks noGrp="1"/>
          </p:cNvSpPr>
          <p:nvPr>
            <p:ph type="body" sz="quarter" idx="27" hasCustomPrompt="1"/>
          </p:nvPr>
        </p:nvSpPr>
        <p:spPr>
          <a:xfrm>
            <a:off x="31384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2" name="Text Placeholder 16">
            <a:extLst>
              <a:ext uri="{FF2B5EF4-FFF2-40B4-BE49-F238E27FC236}">
                <a16:creationId xmlns:a16="http://schemas.microsoft.com/office/drawing/2014/main" id="{195958D4-AA43-48A3-A31D-AA7FD9997A46}"/>
              </a:ext>
            </a:extLst>
          </p:cNvPr>
          <p:cNvSpPr>
            <a:spLocks noGrp="1"/>
          </p:cNvSpPr>
          <p:nvPr>
            <p:ph type="body" sz="quarter" idx="28" hasCustomPrompt="1"/>
          </p:nvPr>
        </p:nvSpPr>
        <p:spPr>
          <a:xfrm>
            <a:off x="60975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3" name="Text Placeholder 16">
            <a:extLst>
              <a:ext uri="{FF2B5EF4-FFF2-40B4-BE49-F238E27FC236}">
                <a16:creationId xmlns:a16="http://schemas.microsoft.com/office/drawing/2014/main" id="{AB4D04C2-2263-46A7-9504-27C4EA99D36D}"/>
              </a:ext>
            </a:extLst>
          </p:cNvPr>
          <p:cNvSpPr>
            <a:spLocks noGrp="1"/>
          </p:cNvSpPr>
          <p:nvPr>
            <p:ph type="body" sz="quarter" idx="29" hasCustomPrompt="1"/>
          </p:nvPr>
        </p:nvSpPr>
        <p:spPr>
          <a:xfrm>
            <a:off x="8878888" y="29643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25" name="Text Placeholder 16">
            <a:extLst>
              <a:ext uri="{FF2B5EF4-FFF2-40B4-BE49-F238E27FC236}">
                <a16:creationId xmlns:a16="http://schemas.microsoft.com/office/drawing/2014/main" id="{ECA847AF-B817-4119-97AF-FDECB88DC14D}"/>
              </a:ext>
            </a:extLst>
          </p:cNvPr>
          <p:cNvSpPr>
            <a:spLocks noGrp="1"/>
          </p:cNvSpPr>
          <p:nvPr>
            <p:ph type="body" sz="quarter" idx="30" hasCustomPrompt="1"/>
          </p:nvPr>
        </p:nvSpPr>
        <p:spPr>
          <a:xfrm>
            <a:off x="509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26" name="Text Placeholder 7">
            <a:extLst>
              <a:ext uri="{FF2B5EF4-FFF2-40B4-BE49-F238E27FC236}">
                <a16:creationId xmlns:a16="http://schemas.microsoft.com/office/drawing/2014/main" id="{C832ADD4-F50F-454E-B2D9-876D8FB35595}"/>
              </a:ext>
            </a:extLst>
          </p:cNvPr>
          <p:cNvSpPr>
            <a:spLocks noGrp="1"/>
          </p:cNvSpPr>
          <p:nvPr>
            <p:ph type="body" sz="quarter" idx="31" hasCustomPrompt="1"/>
          </p:nvPr>
        </p:nvSpPr>
        <p:spPr>
          <a:xfrm>
            <a:off x="509588"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7" name="Text Placeholder 7">
            <a:extLst>
              <a:ext uri="{FF2B5EF4-FFF2-40B4-BE49-F238E27FC236}">
                <a16:creationId xmlns:a16="http://schemas.microsoft.com/office/drawing/2014/main" id="{6ACFFE69-15A9-487F-8FA4-4E14F0B61A53}"/>
              </a:ext>
            </a:extLst>
          </p:cNvPr>
          <p:cNvSpPr>
            <a:spLocks noGrp="1"/>
          </p:cNvSpPr>
          <p:nvPr>
            <p:ph type="body" sz="quarter" idx="32" hasCustomPrompt="1"/>
          </p:nvPr>
        </p:nvSpPr>
        <p:spPr>
          <a:xfrm>
            <a:off x="3145479"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8" name="Text Placeholder 7">
            <a:extLst>
              <a:ext uri="{FF2B5EF4-FFF2-40B4-BE49-F238E27FC236}">
                <a16:creationId xmlns:a16="http://schemas.microsoft.com/office/drawing/2014/main" id="{1FB81596-48BA-4359-88E6-7F2C6B3CF463}"/>
              </a:ext>
            </a:extLst>
          </p:cNvPr>
          <p:cNvSpPr>
            <a:spLocks noGrp="1"/>
          </p:cNvSpPr>
          <p:nvPr>
            <p:ph type="body" sz="quarter" idx="33" hasCustomPrompt="1"/>
          </p:nvPr>
        </p:nvSpPr>
        <p:spPr>
          <a:xfrm>
            <a:off x="6100912"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29" name="Text Placeholder 7">
            <a:extLst>
              <a:ext uri="{FF2B5EF4-FFF2-40B4-BE49-F238E27FC236}">
                <a16:creationId xmlns:a16="http://schemas.microsoft.com/office/drawing/2014/main" id="{5CDF8EA0-7409-4EEC-84A9-99386E2DA0B7}"/>
              </a:ext>
            </a:extLst>
          </p:cNvPr>
          <p:cNvSpPr>
            <a:spLocks noGrp="1"/>
          </p:cNvSpPr>
          <p:nvPr>
            <p:ph type="body" sz="quarter" idx="34" hasCustomPrompt="1"/>
          </p:nvPr>
        </p:nvSpPr>
        <p:spPr>
          <a:xfrm>
            <a:off x="8864823" y="3817441"/>
            <a:ext cx="2472758" cy="1160960"/>
          </a:xfrm>
          <a:prstGeom prst="rect">
            <a:avLst/>
          </a:prstGeom>
          <a:ln>
            <a:noFill/>
          </a:ln>
        </p:spPr>
        <p:txBody>
          <a:bodyPr anchor="b" anchorCtr="0">
            <a:normAutofit/>
          </a:bodyPr>
          <a:lstStyle>
            <a:lvl1pPr algn="l">
              <a:lnSpc>
                <a:spcPct val="80000"/>
              </a:lnSpc>
              <a:defRPr sz="8000" b="0">
                <a:solidFill>
                  <a:schemeClr val="accent2"/>
                </a:solidFill>
                <a:latin typeface="+mj-lt"/>
              </a:defRPr>
            </a:lvl1pPr>
            <a:lvl2pPr algn="ctr">
              <a:defRPr sz="1800">
                <a:solidFill>
                  <a:schemeClr val="accent1"/>
                </a:solidFill>
              </a:defRPr>
            </a:lvl2pPr>
          </a:lstStyle>
          <a:p>
            <a:pPr lvl="0"/>
            <a:r>
              <a:rPr lang="en-US"/>
              <a:t>000</a:t>
            </a:r>
          </a:p>
        </p:txBody>
      </p:sp>
      <p:sp>
        <p:nvSpPr>
          <p:cNvPr id="30" name="Text Placeholder 16">
            <a:extLst>
              <a:ext uri="{FF2B5EF4-FFF2-40B4-BE49-F238E27FC236}">
                <a16:creationId xmlns:a16="http://schemas.microsoft.com/office/drawing/2014/main" id="{24718102-A97F-483B-A9E6-474C8018ADA9}"/>
              </a:ext>
            </a:extLst>
          </p:cNvPr>
          <p:cNvSpPr>
            <a:spLocks noGrp="1"/>
          </p:cNvSpPr>
          <p:nvPr>
            <p:ph type="body" sz="quarter" idx="35" hasCustomPrompt="1"/>
          </p:nvPr>
        </p:nvSpPr>
        <p:spPr>
          <a:xfrm>
            <a:off x="31384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p>
        </p:txBody>
      </p:sp>
      <p:sp>
        <p:nvSpPr>
          <p:cNvPr id="31" name="Text Placeholder 16">
            <a:extLst>
              <a:ext uri="{FF2B5EF4-FFF2-40B4-BE49-F238E27FC236}">
                <a16:creationId xmlns:a16="http://schemas.microsoft.com/office/drawing/2014/main" id="{AA260A7C-8FFD-4C6E-91CE-B0470195A70D}"/>
              </a:ext>
            </a:extLst>
          </p:cNvPr>
          <p:cNvSpPr>
            <a:spLocks noGrp="1"/>
          </p:cNvSpPr>
          <p:nvPr>
            <p:ph type="body" sz="quarter" idx="36" hasCustomPrompt="1"/>
          </p:nvPr>
        </p:nvSpPr>
        <p:spPr>
          <a:xfrm>
            <a:off x="60975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2" name="Text Placeholder 16">
            <a:extLst>
              <a:ext uri="{FF2B5EF4-FFF2-40B4-BE49-F238E27FC236}">
                <a16:creationId xmlns:a16="http://schemas.microsoft.com/office/drawing/2014/main" id="{1E55353B-A437-4DD1-85DB-2956FF65DD04}"/>
              </a:ext>
            </a:extLst>
          </p:cNvPr>
          <p:cNvSpPr>
            <a:spLocks noGrp="1"/>
          </p:cNvSpPr>
          <p:nvPr>
            <p:ph type="body" sz="quarter" idx="37" hasCustomPrompt="1"/>
          </p:nvPr>
        </p:nvSpPr>
        <p:spPr>
          <a:xfrm>
            <a:off x="8878888" y="5021757"/>
            <a:ext cx="2436135" cy="853084"/>
          </a:xfrm>
        </p:spPr>
        <p:txBody>
          <a:bodyPr>
            <a:noAutofit/>
          </a:bodyPr>
          <a:lstStyle>
            <a:lvl1pPr>
              <a:spcAft>
                <a:spcPts val="0"/>
              </a:spcAft>
              <a:defRPr sz="1600" b="0"/>
            </a:lvl1pPr>
            <a:lvl2pPr>
              <a:spcAft>
                <a:spcPts val="0"/>
              </a:spcAft>
              <a:defRPr sz="1600"/>
            </a:lvl2pPr>
            <a:lvl3pPr>
              <a:defRPr sz="1200"/>
            </a:lvl3pPr>
            <a:lvl4pPr>
              <a:defRPr sz="1200"/>
            </a:lvl4pPr>
            <a:lvl5pPr>
              <a:defRPr sz="1200"/>
            </a:lvl5pPr>
          </a:lstStyle>
          <a:p>
            <a:pPr lvl="0"/>
            <a:r>
              <a:rPr lang="en-US"/>
              <a:t>Click to edit master text styles</a:t>
            </a:r>
            <a:endParaRPr lang="en-GB"/>
          </a:p>
        </p:txBody>
      </p:sp>
      <p:sp>
        <p:nvSpPr>
          <p:cNvPr id="3" name="Date Placeholder 28">
            <a:extLst>
              <a:ext uri="{FF2B5EF4-FFF2-40B4-BE49-F238E27FC236}">
                <a16:creationId xmlns:a16="http://schemas.microsoft.com/office/drawing/2014/main" id="{F8EBBD03-52AB-CF59-EAD0-7B349BACF11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6734294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Data Visualis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930399"/>
            <a:ext cx="5040312" cy="3992563"/>
          </a:xfrm>
        </p:spPr>
        <p:txBody>
          <a:bodyPr>
            <a:noAutofit/>
          </a:bodyPr>
          <a:lstStyle>
            <a:lvl1pPr>
              <a:spcBef>
                <a:spcPts val="0"/>
              </a:spcBef>
              <a:spcAft>
                <a:spcPts val="1000"/>
              </a:spcAft>
              <a:defRPr sz="1200" b="1">
                <a:solidFill>
                  <a:schemeClr val="accent2"/>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4" name="Chart Placeholder 9">
            <a:extLst>
              <a:ext uri="{FF2B5EF4-FFF2-40B4-BE49-F238E27FC236}">
                <a16:creationId xmlns:a16="http://schemas.microsoft.com/office/drawing/2014/main" id="{A8318201-02A9-48D2-A9FF-BD6B294BD1C1}"/>
              </a:ext>
            </a:extLst>
          </p:cNvPr>
          <p:cNvSpPr>
            <a:spLocks noGrp="1"/>
          </p:cNvSpPr>
          <p:nvPr>
            <p:ph type="chart" sz="quarter" idx="13"/>
          </p:nvPr>
        </p:nvSpPr>
        <p:spPr>
          <a:xfrm>
            <a:off x="6329363" y="520700"/>
            <a:ext cx="2468562" cy="2641600"/>
          </a:xfrm>
        </p:spPr>
        <p:txBody>
          <a:bodyPr/>
          <a:lstStyle/>
          <a:p>
            <a:endParaRPr lang="en-GB"/>
          </a:p>
        </p:txBody>
      </p:sp>
      <p:sp>
        <p:nvSpPr>
          <p:cNvPr id="16" name="Chart Placeholder 9">
            <a:extLst>
              <a:ext uri="{FF2B5EF4-FFF2-40B4-BE49-F238E27FC236}">
                <a16:creationId xmlns:a16="http://schemas.microsoft.com/office/drawing/2014/main" id="{8ABF3823-0C43-457B-B096-44D77822FBB2}"/>
              </a:ext>
            </a:extLst>
          </p:cNvPr>
          <p:cNvSpPr>
            <a:spLocks noGrp="1"/>
          </p:cNvSpPr>
          <p:nvPr>
            <p:ph type="chart" sz="quarter" idx="14"/>
          </p:nvPr>
        </p:nvSpPr>
        <p:spPr>
          <a:xfrm>
            <a:off x="9288463" y="520700"/>
            <a:ext cx="2468562" cy="2641600"/>
          </a:xfrm>
        </p:spPr>
        <p:txBody>
          <a:bodyPr/>
          <a:lstStyle/>
          <a:p>
            <a:endParaRPr lang="en-GB"/>
          </a:p>
        </p:txBody>
      </p:sp>
      <p:sp>
        <p:nvSpPr>
          <p:cNvPr id="17" name="Chart Placeholder 9">
            <a:extLst>
              <a:ext uri="{FF2B5EF4-FFF2-40B4-BE49-F238E27FC236}">
                <a16:creationId xmlns:a16="http://schemas.microsoft.com/office/drawing/2014/main" id="{ECD3C54B-8CDC-4A48-8FC3-9C39BB31930F}"/>
              </a:ext>
            </a:extLst>
          </p:cNvPr>
          <p:cNvSpPr>
            <a:spLocks noGrp="1"/>
          </p:cNvSpPr>
          <p:nvPr>
            <p:ph type="chart" sz="quarter" idx="15"/>
          </p:nvPr>
        </p:nvSpPr>
        <p:spPr>
          <a:xfrm>
            <a:off x="6329363" y="3379305"/>
            <a:ext cx="2468562" cy="2641600"/>
          </a:xfrm>
        </p:spPr>
        <p:txBody>
          <a:bodyPr/>
          <a:lstStyle/>
          <a:p>
            <a:endParaRPr lang="en-GB"/>
          </a:p>
        </p:txBody>
      </p:sp>
      <p:sp>
        <p:nvSpPr>
          <p:cNvPr id="18" name="Chart Placeholder 9">
            <a:extLst>
              <a:ext uri="{FF2B5EF4-FFF2-40B4-BE49-F238E27FC236}">
                <a16:creationId xmlns:a16="http://schemas.microsoft.com/office/drawing/2014/main" id="{EEF798DF-C256-41F1-B8EA-1E5927D690AF}"/>
              </a:ext>
            </a:extLst>
          </p:cNvPr>
          <p:cNvSpPr>
            <a:spLocks noGrp="1"/>
          </p:cNvSpPr>
          <p:nvPr>
            <p:ph type="chart" sz="quarter" idx="16"/>
          </p:nvPr>
        </p:nvSpPr>
        <p:spPr>
          <a:xfrm>
            <a:off x="9288463" y="3379305"/>
            <a:ext cx="2468562" cy="2641600"/>
          </a:xfrm>
        </p:spPr>
        <p:txBody>
          <a:bodyPr/>
          <a:lstStyle/>
          <a:p>
            <a:endParaRPr lang="en-GB"/>
          </a:p>
        </p:txBody>
      </p:sp>
      <p:sp>
        <p:nvSpPr>
          <p:cNvPr id="19" name="Text Placeholder 14">
            <a:extLst>
              <a:ext uri="{FF2B5EF4-FFF2-40B4-BE49-F238E27FC236}">
                <a16:creationId xmlns:a16="http://schemas.microsoft.com/office/drawing/2014/main" id="{7F787E1E-3243-4B6B-8E05-DB835B7B10DA}"/>
              </a:ext>
            </a:extLst>
          </p:cNvPr>
          <p:cNvSpPr>
            <a:spLocks noGrp="1"/>
          </p:cNvSpPr>
          <p:nvPr>
            <p:ph type="body" sz="quarter" idx="17" hasCustomPrompt="1"/>
          </p:nvPr>
        </p:nvSpPr>
        <p:spPr>
          <a:xfrm>
            <a:off x="6329363" y="6121400"/>
            <a:ext cx="5353050" cy="362546"/>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28">
            <a:extLst>
              <a:ext uri="{FF2B5EF4-FFF2-40B4-BE49-F238E27FC236}">
                <a16:creationId xmlns:a16="http://schemas.microsoft.com/office/drawing/2014/main" id="{69D2C8B6-2FBB-6FD3-3FF5-EF85F2BA5F2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1857246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ata Visualisation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1042210"/>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823047"/>
            <a:ext cx="5586412"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2311399"/>
            <a:ext cx="5585637" cy="3611563"/>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605587" y="2311400"/>
            <a:ext cx="5076826" cy="3611563"/>
          </a:xfrm>
        </p:spPr>
        <p:txBody>
          <a:bodyPr/>
          <a:lstStyle/>
          <a:p>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605588" y="6022010"/>
            <a:ext cx="507492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4" name="Content Placeholder 2">
            <a:extLst>
              <a:ext uri="{FF2B5EF4-FFF2-40B4-BE49-F238E27FC236}">
                <a16:creationId xmlns:a16="http://schemas.microsoft.com/office/drawing/2014/main" id="{FF279420-5116-4AAF-ADBE-BC7ED57543CF}"/>
              </a:ext>
            </a:extLst>
          </p:cNvPr>
          <p:cNvSpPr>
            <a:spLocks noGrp="1"/>
          </p:cNvSpPr>
          <p:nvPr>
            <p:ph sz="half" idx="18" hasCustomPrompt="1"/>
          </p:nvPr>
        </p:nvSpPr>
        <p:spPr>
          <a:xfrm>
            <a:off x="6605587" y="1823047"/>
            <a:ext cx="5076825" cy="488353"/>
          </a:xfrm>
        </p:spPr>
        <p:txBody>
          <a:bodyPr>
            <a:noAutofit/>
          </a:bodyPr>
          <a:lstStyle>
            <a:lvl1pPr>
              <a:spcBef>
                <a:spcPts val="0"/>
              </a:spcBef>
              <a:spcAft>
                <a:spcPts val="0"/>
              </a:spcAft>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Date Placeholder 28">
            <a:extLst>
              <a:ext uri="{FF2B5EF4-FFF2-40B4-BE49-F238E27FC236}">
                <a16:creationId xmlns:a16="http://schemas.microsoft.com/office/drawing/2014/main" id="{7E6433C8-46C2-9DDC-C790-EBC1F1732E3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474014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Chart Placeholder 9">
            <a:extLst>
              <a:ext uri="{FF2B5EF4-FFF2-40B4-BE49-F238E27FC236}">
                <a16:creationId xmlns:a16="http://schemas.microsoft.com/office/drawing/2014/main" id="{F92B422B-57C0-445B-982A-FFF6AB0DCDBE}"/>
              </a:ext>
            </a:extLst>
          </p:cNvPr>
          <p:cNvSpPr>
            <a:spLocks noGrp="1"/>
          </p:cNvSpPr>
          <p:nvPr>
            <p:ph type="chart" sz="quarter" idx="13"/>
          </p:nvPr>
        </p:nvSpPr>
        <p:spPr>
          <a:xfrm>
            <a:off x="510362" y="1824634"/>
            <a:ext cx="5341163" cy="4098328"/>
          </a:xfrm>
        </p:spPr>
        <p:txBody>
          <a:bodyPr/>
          <a:lstStyle/>
          <a:p>
            <a:endParaRPr lang="en-GB"/>
          </a:p>
        </p:txBody>
      </p:sp>
      <p:sp>
        <p:nvSpPr>
          <p:cNvPr id="12" name="Chart Placeholder 9">
            <a:extLst>
              <a:ext uri="{FF2B5EF4-FFF2-40B4-BE49-F238E27FC236}">
                <a16:creationId xmlns:a16="http://schemas.microsoft.com/office/drawing/2014/main" id="{F4247118-8718-4863-A3C4-E7411F40AF33}"/>
              </a:ext>
            </a:extLst>
          </p:cNvPr>
          <p:cNvSpPr>
            <a:spLocks noGrp="1"/>
          </p:cNvSpPr>
          <p:nvPr>
            <p:ph type="chart" sz="quarter" idx="15"/>
          </p:nvPr>
        </p:nvSpPr>
        <p:spPr>
          <a:xfrm>
            <a:off x="6340477" y="1824635"/>
            <a:ext cx="5341936" cy="4098328"/>
          </a:xfrm>
        </p:spPr>
        <p:txBody>
          <a:bodyPr/>
          <a:lstStyle/>
          <a:p>
            <a:endParaRPr lang="en-GB"/>
          </a:p>
        </p:txBody>
      </p:sp>
      <p:sp>
        <p:nvSpPr>
          <p:cNvPr id="15" name="Text Placeholder 14">
            <a:extLst>
              <a:ext uri="{FF2B5EF4-FFF2-40B4-BE49-F238E27FC236}">
                <a16:creationId xmlns:a16="http://schemas.microsoft.com/office/drawing/2014/main" id="{BF9665DB-2E79-48FA-93AC-5E92F546E5D9}"/>
              </a:ext>
            </a:extLst>
          </p:cNvPr>
          <p:cNvSpPr>
            <a:spLocks noGrp="1"/>
          </p:cNvSpPr>
          <p:nvPr>
            <p:ph type="body" sz="quarter" idx="17" hasCustomPrompt="1"/>
          </p:nvPr>
        </p:nvSpPr>
        <p:spPr>
          <a:xfrm>
            <a:off x="63293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6" name="Text Placeholder 14">
            <a:extLst>
              <a:ext uri="{FF2B5EF4-FFF2-40B4-BE49-F238E27FC236}">
                <a16:creationId xmlns:a16="http://schemas.microsoft.com/office/drawing/2014/main" id="{DCA1DD17-5605-4B37-8EBC-712C5D935348}"/>
              </a:ext>
            </a:extLst>
          </p:cNvPr>
          <p:cNvSpPr>
            <a:spLocks noGrp="1"/>
          </p:cNvSpPr>
          <p:nvPr>
            <p:ph type="body" sz="quarter" idx="19" hasCustomPrompt="1"/>
          </p:nvPr>
        </p:nvSpPr>
        <p:spPr>
          <a:xfrm>
            <a:off x="525463" y="6022010"/>
            <a:ext cx="5353050" cy="362546"/>
          </a:xfrm>
        </p:spPr>
        <p:txBody>
          <a:bodyPr>
            <a:noAutofit/>
          </a:bodyPr>
          <a:lstStyle>
            <a:lvl1pPr>
              <a:spcBef>
                <a:spcPts val="0"/>
              </a:spcBef>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1" name="Content Placeholder 2">
            <a:extLst>
              <a:ext uri="{FF2B5EF4-FFF2-40B4-BE49-F238E27FC236}">
                <a16:creationId xmlns:a16="http://schemas.microsoft.com/office/drawing/2014/main" id="{CAC97B18-DF04-4AC4-A777-D1B1F1D7228E}"/>
              </a:ext>
            </a:extLst>
          </p:cNvPr>
          <p:cNvSpPr>
            <a:spLocks noGrp="1"/>
          </p:cNvSpPr>
          <p:nvPr>
            <p:ph sz="half" idx="1" hasCustomPrompt="1"/>
          </p:nvPr>
        </p:nvSpPr>
        <p:spPr>
          <a:xfrm>
            <a:off x="509588" y="1256728"/>
            <a:ext cx="5341904"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13" name="Content Placeholder 2">
            <a:extLst>
              <a:ext uri="{FF2B5EF4-FFF2-40B4-BE49-F238E27FC236}">
                <a16:creationId xmlns:a16="http://schemas.microsoft.com/office/drawing/2014/main" id="{0945D252-4D4C-45B6-9E3F-19C1C5A35E14}"/>
              </a:ext>
            </a:extLst>
          </p:cNvPr>
          <p:cNvSpPr>
            <a:spLocks noGrp="1"/>
          </p:cNvSpPr>
          <p:nvPr>
            <p:ph sz="half" idx="18" hasCustomPrompt="1"/>
          </p:nvPr>
        </p:nvSpPr>
        <p:spPr>
          <a:xfrm>
            <a:off x="6342385" y="1256728"/>
            <a:ext cx="5340028" cy="488353"/>
          </a:xfrm>
        </p:spPr>
        <p:txBody>
          <a:bodyPr>
            <a:noAutofit/>
          </a:bodyPr>
          <a:lstStyle>
            <a:lvl1pPr>
              <a:spcBef>
                <a:spcPts val="300"/>
              </a:spcBef>
              <a:spcAft>
                <a:spcPts val="0"/>
              </a:spcAft>
              <a:defRPr sz="1200">
                <a:solidFill>
                  <a:schemeClr val="tx1"/>
                </a:solidFill>
              </a:defRPr>
            </a:lvl1pPr>
            <a:lvl2pPr>
              <a:spcBef>
                <a:spcPts val="300"/>
              </a:spcBef>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p:txBody>
      </p:sp>
      <p:sp>
        <p:nvSpPr>
          <p:cNvPr id="2" name="Date Placeholder 28">
            <a:extLst>
              <a:ext uri="{FF2B5EF4-FFF2-40B4-BE49-F238E27FC236}">
                <a16:creationId xmlns:a16="http://schemas.microsoft.com/office/drawing/2014/main" id="{A936940E-513E-633D-8C60-E6256446467A}"/>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887199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3" name="Text Placeholder 14">
            <a:extLst>
              <a:ext uri="{FF2B5EF4-FFF2-40B4-BE49-F238E27FC236}">
                <a16:creationId xmlns:a16="http://schemas.microsoft.com/office/drawing/2014/main" id="{16371E81-1828-48E7-8EDB-46690008D77D}"/>
              </a:ext>
            </a:extLst>
          </p:cNvPr>
          <p:cNvSpPr>
            <a:spLocks noGrp="1"/>
          </p:cNvSpPr>
          <p:nvPr>
            <p:ph type="body" sz="quarter" idx="20" hasCustomPrompt="1"/>
          </p:nvPr>
        </p:nvSpPr>
        <p:spPr>
          <a:xfrm>
            <a:off x="4677048" y="5355214"/>
            <a:ext cx="7000601" cy="869017"/>
          </a:xfrm>
        </p:spPr>
        <p:txBody>
          <a:bodyPr>
            <a:noAutofit/>
          </a:bodyPr>
          <a:lstStyle>
            <a:lvl1pPr>
              <a:defRPr sz="1000"/>
            </a:lvl1pPr>
            <a:lvl2pPr>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17" name="Chart Placeholder 24">
            <a:extLst>
              <a:ext uri="{FF2B5EF4-FFF2-40B4-BE49-F238E27FC236}">
                <a16:creationId xmlns:a16="http://schemas.microsoft.com/office/drawing/2014/main" id="{F7073B30-0D03-4843-A194-4B39010E4CCE}"/>
              </a:ext>
            </a:extLst>
          </p:cNvPr>
          <p:cNvSpPr>
            <a:spLocks noGrp="1"/>
          </p:cNvSpPr>
          <p:nvPr>
            <p:ph type="chart" sz="quarter" idx="13"/>
          </p:nvPr>
        </p:nvSpPr>
        <p:spPr>
          <a:xfrm>
            <a:off x="4677047" y="1285875"/>
            <a:ext cx="7005365" cy="4005263"/>
          </a:xfrm>
        </p:spPr>
        <p:txBody>
          <a:bodyPr/>
          <a:lstStyle/>
          <a:p>
            <a:endParaRPr lang="en-GB"/>
          </a:p>
        </p:txBody>
      </p:sp>
      <p:sp>
        <p:nvSpPr>
          <p:cNvPr id="8" name="Content Placeholder">
            <a:extLst>
              <a:ext uri="{FF2B5EF4-FFF2-40B4-BE49-F238E27FC236}">
                <a16:creationId xmlns:a16="http://schemas.microsoft.com/office/drawing/2014/main" id="{4C50038D-204B-41E5-BBC3-1CE85BF84596}"/>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28">
            <a:extLst>
              <a:ext uri="{FF2B5EF4-FFF2-40B4-BE49-F238E27FC236}">
                <a16:creationId xmlns:a16="http://schemas.microsoft.com/office/drawing/2014/main" id="{4B4BBBD0-D858-2605-CFFD-7A1C39E1BA8E}"/>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223677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21" name="Date Placeholder 3">
            <a:extLst>
              <a:ext uri="{FF2B5EF4-FFF2-40B4-BE49-F238E27FC236}">
                <a16:creationId xmlns:a16="http://schemas.microsoft.com/office/drawing/2014/main" id="{3183B6EC-A9AE-EB4B-865E-12386C86F899}"/>
              </a:ext>
            </a:extLst>
          </p:cNvPr>
          <p:cNvSpPr>
            <a:spLocks noGrp="1"/>
          </p:cNvSpPr>
          <p:nvPr>
            <p:ph type="dt" sz="half" idx="2"/>
          </p:nvPr>
        </p:nvSpPr>
        <p:spPr>
          <a:xfrm>
            <a:off x="510360" y="6483946"/>
            <a:ext cx="5466927"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1160540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_Two charts with text">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Title 3">
            <a:extLst>
              <a:ext uri="{FF2B5EF4-FFF2-40B4-BE49-F238E27FC236}">
                <a16:creationId xmlns:a16="http://schemas.microsoft.com/office/drawing/2014/main" id="{F2D62C3F-4056-4646-B7E5-67D13A247EA1}"/>
              </a:ext>
            </a:extLst>
          </p:cNvPr>
          <p:cNvSpPr>
            <a:spLocks noGrp="1"/>
          </p:cNvSpPr>
          <p:nvPr>
            <p:ph type="title" hasCustomPrompt="1"/>
          </p:nvPr>
        </p:nvSpPr>
        <p:spPr/>
        <p:txBody>
          <a:bodyPr/>
          <a:lstStyle/>
          <a:p>
            <a:r>
              <a:rPr lang="en-US"/>
              <a:t>Click to edit master title style</a:t>
            </a:r>
            <a:endParaRPr lang="en-GB"/>
          </a:p>
        </p:txBody>
      </p:sp>
      <p:sp>
        <p:nvSpPr>
          <p:cNvPr id="17" name="Chart Placeholder 24">
            <a:extLst>
              <a:ext uri="{FF2B5EF4-FFF2-40B4-BE49-F238E27FC236}">
                <a16:creationId xmlns:a16="http://schemas.microsoft.com/office/drawing/2014/main" id="{09FDFFC4-9886-4D83-B10C-1B02498347DE}"/>
              </a:ext>
            </a:extLst>
          </p:cNvPr>
          <p:cNvSpPr>
            <a:spLocks noGrp="1"/>
          </p:cNvSpPr>
          <p:nvPr>
            <p:ph type="chart" sz="quarter" idx="13"/>
          </p:nvPr>
        </p:nvSpPr>
        <p:spPr>
          <a:xfrm>
            <a:off x="4241800" y="1285875"/>
            <a:ext cx="3606524" cy="2143125"/>
          </a:xfrm>
        </p:spPr>
        <p:txBody>
          <a:bodyPr/>
          <a:lstStyle/>
          <a:p>
            <a:endParaRPr lang="en-GB"/>
          </a:p>
        </p:txBody>
      </p:sp>
      <p:sp>
        <p:nvSpPr>
          <p:cNvPr id="18" name="Content Placeholder">
            <a:extLst>
              <a:ext uri="{FF2B5EF4-FFF2-40B4-BE49-F238E27FC236}">
                <a16:creationId xmlns:a16="http://schemas.microsoft.com/office/drawing/2014/main" id="{6CA8BCEB-30A5-42A1-9608-72F6AA86BDA7}"/>
              </a:ext>
            </a:extLst>
          </p:cNvPr>
          <p:cNvSpPr>
            <a:spLocks noGrp="1"/>
          </p:cNvSpPr>
          <p:nvPr>
            <p:ph idx="1" hasCustomPrompt="1"/>
          </p:nvPr>
        </p:nvSpPr>
        <p:spPr>
          <a:xfrm>
            <a:off x="510364" y="1285875"/>
            <a:ext cx="3264711" cy="4658517"/>
          </a:xfrm>
        </p:spPr>
        <p:txBody>
          <a:bodyPr>
            <a:noAutofit/>
          </a:bodyPr>
          <a:lstStyle>
            <a:lvl1pPr>
              <a:defRPr sz="1600" b="1">
                <a:solidFill>
                  <a:schemeClr val="accent2"/>
                </a:solidFill>
              </a:defRPr>
            </a:lvl1pPr>
            <a:lvl2pPr>
              <a:defRPr sz="1600"/>
            </a:lvl2pPr>
            <a:lvl3pPr marL="0" indent="0">
              <a:buNone/>
              <a:defRPr sz="1200" b="1"/>
            </a:lvl3pPr>
            <a:lvl4pPr marL="180975" indent="-180975">
              <a:defRPr sz="1200"/>
            </a:lvl4pPr>
            <a:lvl5pPr marL="355600" indent="-180975">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Chart Placeholder 24">
            <a:extLst>
              <a:ext uri="{FF2B5EF4-FFF2-40B4-BE49-F238E27FC236}">
                <a16:creationId xmlns:a16="http://schemas.microsoft.com/office/drawing/2014/main" id="{C05632CA-334A-41F1-A35F-052C5DD10B7E}"/>
              </a:ext>
            </a:extLst>
          </p:cNvPr>
          <p:cNvSpPr>
            <a:spLocks noGrp="1"/>
          </p:cNvSpPr>
          <p:nvPr>
            <p:ph type="chart" sz="quarter" idx="20"/>
          </p:nvPr>
        </p:nvSpPr>
        <p:spPr>
          <a:xfrm>
            <a:off x="8075113" y="1285875"/>
            <a:ext cx="3606524" cy="2143125"/>
          </a:xfrm>
        </p:spPr>
        <p:txBody>
          <a:bodyPr/>
          <a:lstStyle/>
          <a:p>
            <a:endParaRPr lang="en-GB"/>
          </a:p>
        </p:txBody>
      </p:sp>
      <p:sp>
        <p:nvSpPr>
          <p:cNvPr id="12" name="Chart Placeholder 24">
            <a:extLst>
              <a:ext uri="{FF2B5EF4-FFF2-40B4-BE49-F238E27FC236}">
                <a16:creationId xmlns:a16="http://schemas.microsoft.com/office/drawing/2014/main" id="{D10FFDBA-779A-453B-810C-87AE8AE949C4}"/>
              </a:ext>
            </a:extLst>
          </p:cNvPr>
          <p:cNvSpPr>
            <a:spLocks noGrp="1"/>
          </p:cNvSpPr>
          <p:nvPr>
            <p:ph type="chart" sz="quarter" idx="21"/>
          </p:nvPr>
        </p:nvSpPr>
        <p:spPr>
          <a:xfrm>
            <a:off x="4241800" y="3775075"/>
            <a:ext cx="3606524" cy="2143125"/>
          </a:xfrm>
        </p:spPr>
        <p:txBody>
          <a:bodyPr/>
          <a:lstStyle/>
          <a:p>
            <a:endParaRPr lang="en-GB"/>
          </a:p>
        </p:txBody>
      </p:sp>
      <p:sp>
        <p:nvSpPr>
          <p:cNvPr id="14" name="Chart Placeholder 24">
            <a:extLst>
              <a:ext uri="{FF2B5EF4-FFF2-40B4-BE49-F238E27FC236}">
                <a16:creationId xmlns:a16="http://schemas.microsoft.com/office/drawing/2014/main" id="{95EA78CA-E696-41A0-AA8B-312C7B818530}"/>
              </a:ext>
            </a:extLst>
          </p:cNvPr>
          <p:cNvSpPr>
            <a:spLocks noGrp="1"/>
          </p:cNvSpPr>
          <p:nvPr>
            <p:ph type="chart" sz="quarter" idx="22"/>
          </p:nvPr>
        </p:nvSpPr>
        <p:spPr>
          <a:xfrm>
            <a:off x="8075113" y="3775075"/>
            <a:ext cx="3606524" cy="2143125"/>
          </a:xfrm>
        </p:spPr>
        <p:txBody>
          <a:bodyPr/>
          <a:lstStyle/>
          <a:p>
            <a:endParaRPr lang="en-GB"/>
          </a:p>
        </p:txBody>
      </p:sp>
      <p:sp>
        <p:nvSpPr>
          <p:cNvPr id="15" name="Text Placeholder 14">
            <a:extLst>
              <a:ext uri="{FF2B5EF4-FFF2-40B4-BE49-F238E27FC236}">
                <a16:creationId xmlns:a16="http://schemas.microsoft.com/office/drawing/2014/main" id="{45ABE435-97C1-43C7-90E8-C38A9F31061F}"/>
              </a:ext>
            </a:extLst>
          </p:cNvPr>
          <p:cNvSpPr>
            <a:spLocks noGrp="1"/>
          </p:cNvSpPr>
          <p:nvPr>
            <p:ph type="body" sz="quarter" idx="19" hasCustomPrompt="1"/>
          </p:nvPr>
        </p:nvSpPr>
        <p:spPr>
          <a:xfrm>
            <a:off x="4241800" y="6004863"/>
            <a:ext cx="7435849" cy="352945"/>
          </a:xfrm>
        </p:spPr>
        <p:txBody>
          <a:bodyPr>
            <a:noAutofit/>
          </a:bodyPr>
          <a:lstStyle>
            <a:lvl1pPr>
              <a:defRPr sz="1000"/>
            </a:lvl1pPr>
            <a:lvl2pPr>
              <a:spcBef>
                <a:spcPts val="0"/>
              </a:spcBef>
              <a:defRPr sz="1000"/>
            </a:lvl2pPr>
            <a:lvl3pPr marL="0" indent="0">
              <a:buNone/>
              <a:defRPr sz="1000"/>
            </a:lvl3pPr>
            <a:lvl4pPr>
              <a:defRPr sz="1000"/>
            </a:lvl4pPr>
            <a:lvl5pPr>
              <a:defRPr sz="1000"/>
            </a:lvl5pPr>
          </a:lstStyle>
          <a:p>
            <a:pPr lvl="0"/>
            <a:r>
              <a:rPr lang="en-US"/>
              <a:t>Click to edit master text styles</a:t>
            </a:r>
          </a:p>
          <a:p>
            <a:pPr lvl="1"/>
            <a:r>
              <a:rPr lang="en-US"/>
              <a:t>Second level</a:t>
            </a:r>
          </a:p>
        </p:txBody>
      </p:sp>
      <p:sp>
        <p:nvSpPr>
          <p:cNvPr id="2" name="Date Placeholder 28">
            <a:extLst>
              <a:ext uri="{FF2B5EF4-FFF2-40B4-BE49-F238E27FC236}">
                <a16:creationId xmlns:a16="http://schemas.microsoft.com/office/drawing/2014/main" id="{F1ACE751-750D-61BE-6E23-4E5282424BDC}"/>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36358581"/>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wo Tables with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8EE96-78AF-4B2A-820F-7C0A6E30A72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F44190D0-6B32-4008-87DB-1C66EBE237DF}"/>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8" name="Text Placeholder 7">
            <a:extLst>
              <a:ext uri="{FF2B5EF4-FFF2-40B4-BE49-F238E27FC236}">
                <a16:creationId xmlns:a16="http://schemas.microsoft.com/office/drawing/2014/main" id="{4C7F8148-0668-4FC8-8D42-56E5B3D1D6D8}"/>
              </a:ext>
            </a:extLst>
          </p:cNvPr>
          <p:cNvSpPr>
            <a:spLocks noGrp="1"/>
          </p:cNvSpPr>
          <p:nvPr>
            <p:ph type="body" sz="quarter" idx="13" hasCustomPrompt="1"/>
          </p:nvPr>
        </p:nvSpPr>
        <p:spPr>
          <a:xfrm>
            <a:off x="509588" y="1285875"/>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Table Placeholder 9">
            <a:extLst>
              <a:ext uri="{FF2B5EF4-FFF2-40B4-BE49-F238E27FC236}">
                <a16:creationId xmlns:a16="http://schemas.microsoft.com/office/drawing/2014/main" id="{5FEE28FF-1060-4AC8-86E2-F9A1127989A9}"/>
              </a:ext>
            </a:extLst>
          </p:cNvPr>
          <p:cNvSpPr>
            <a:spLocks noGrp="1"/>
          </p:cNvSpPr>
          <p:nvPr>
            <p:ph type="tbl" sz="quarter" idx="14"/>
          </p:nvPr>
        </p:nvSpPr>
        <p:spPr>
          <a:xfrm>
            <a:off x="4457700" y="1285875"/>
            <a:ext cx="7200000" cy="2019300"/>
          </a:xfrm>
        </p:spPr>
        <p:txBody>
          <a:bodyPr/>
          <a:lstStyle/>
          <a:p>
            <a:endParaRPr lang="en-GB"/>
          </a:p>
        </p:txBody>
      </p:sp>
      <p:sp>
        <p:nvSpPr>
          <p:cNvPr id="11" name="Text Placeholder 7">
            <a:extLst>
              <a:ext uri="{FF2B5EF4-FFF2-40B4-BE49-F238E27FC236}">
                <a16:creationId xmlns:a16="http://schemas.microsoft.com/office/drawing/2014/main" id="{93AFE298-C10B-4E34-B969-E90415817F1F}"/>
              </a:ext>
            </a:extLst>
          </p:cNvPr>
          <p:cNvSpPr>
            <a:spLocks noGrp="1"/>
          </p:cNvSpPr>
          <p:nvPr>
            <p:ph type="body" sz="quarter" idx="15" hasCustomPrompt="1"/>
          </p:nvPr>
        </p:nvSpPr>
        <p:spPr>
          <a:xfrm>
            <a:off x="509588" y="3771900"/>
            <a:ext cx="3630612" cy="1927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able Placeholder 9">
            <a:extLst>
              <a:ext uri="{FF2B5EF4-FFF2-40B4-BE49-F238E27FC236}">
                <a16:creationId xmlns:a16="http://schemas.microsoft.com/office/drawing/2014/main" id="{79CEF084-05DF-4BAB-8BD1-FAF6D06BF39A}"/>
              </a:ext>
            </a:extLst>
          </p:cNvPr>
          <p:cNvSpPr>
            <a:spLocks noGrp="1"/>
          </p:cNvSpPr>
          <p:nvPr>
            <p:ph type="tbl" sz="quarter" idx="16"/>
          </p:nvPr>
        </p:nvSpPr>
        <p:spPr>
          <a:xfrm>
            <a:off x="4457700" y="3771900"/>
            <a:ext cx="7200000" cy="2019300"/>
          </a:xfrm>
        </p:spPr>
        <p:txBody>
          <a:bodyPr/>
          <a:lstStyle/>
          <a:p>
            <a:endParaRPr lang="en-GB"/>
          </a:p>
        </p:txBody>
      </p:sp>
      <p:sp>
        <p:nvSpPr>
          <p:cNvPr id="4" name="Date Placeholder 28">
            <a:extLst>
              <a:ext uri="{FF2B5EF4-FFF2-40B4-BE49-F238E27FC236}">
                <a16:creationId xmlns:a16="http://schemas.microsoft.com/office/drawing/2014/main" id="{94370218-0193-AF69-3B4D-E3A2813834A1}"/>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6819621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9" name="Slide Number Placeholder 8">
            <a:extLst>
              <a:ext uri="{FF2B5EF4-FFF2-40B4-BE49-F238E27FC236}">
                <a16:creationId xmlns:a16="http://schemas.microsoft.com/office/drawing/2014/main" id="{F7300302-1266-4129-B498-914305B56BC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0" name="Title 9">
            <a:extLst>
              <a:ext uri="{FF2B5EF4-FFF2-40B4-BE49-F238E27FC236}">
                <a16:creationId xmlns:a16="http://schemas.microsoft.com/office/drawing/2014/main" id="{1739DD1C-AF6C-48A8-A5AB-DF72E56D1773}"/>
              </a:ext>
            </a:extLst>
          </p:cNvPr>
          <p:cNvSpPr>
            <a:spLocks noGrp="1"/>
          </p:cNvSpPr>
          <p:nvPr>
            <p:ph type="title" hasCustomPrompt="1"/>
          </p:nvPr>
        </p:nvSpPr>
        <p:spPr/>
        <p:txBody>
          <a:bodyPr/>
          <a:lstStyle/>
          <a:p>
            <a:r>
              <a:rPr lang="en-US"/>
              <a:t>Click to edit master title style</a:t>
            </a:r>
            <a:endParaRPr lang="en-GB"/>
          </a:p>
        </p:txBody>
      </p:sp>
      <p:sp>
        <p:nvSpPr>
          <p:cNvPr id="11" name="Text Placeholder 2">
            <a:extLst>
              <a:ext uri="{FF2B5EF4-FFF2-40B4-BE49-F238E27FC236}">
                <a16:creationId xmlns:a16="http://schemas.microsoft.com/office/drawing/2014/main" id="{D6EF099D-9AEB-410F-B549-0FF195C09DE8}"/>
              </a:ext>
            </a:extLst>
          </p:cNvPr>
          <p:cNvSpPr>
            <a:spLocks noGrp="1"/>
          </p:cNvSpPr>
          <p:nvPr>
            <p:ph type="body" idx="1" hasCustomPrompt="1"/>
          </p:nvPr>
        </p:nvSpPr>
        <p:spPr>
          <a:xfrm>
            <a:off x="510363" y="1391602"/>
            <a:ext cx="5157787"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Content Placeholder 3">
            <a:extLst>
              <a:ext uri="{FF2B5EF4-FFF2-40B4-BE49-F238E27FC236}">
                <a16:creationId xmlns:a16="http://schemas.microsoft.com/office/drawing/2014/main" id="{F5DA4E17-3449-475F-A23F-5456710B3BF7}"/>
              </a:ext>
            </a:extLst>
          </p:cNvPr>
          <p:cNvSpPr>
            <a:spLocks noGrp="1"/>
          </p:cNvSpPr>
          <p:nvPr>
            <p:ph sz="half" idx="2" hasCustomPrompt="1"/>
          </p:nvPr>
        </p:nvSpPr>
        <p:spPr>
          <a:xfrm>
            <a:off x="509588" y="1945955"/>
            <a:ext cx="5157787"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Text Placeholder 4">
            <a:extLst>
              <a:ext uri="{FF2B5EF4-FFF2-40B4-BE49-F238E27FC236}">
                <a16:creationId xmlns:a16="http://schemas.microsoft.com/office/drawing/2014/main" id="{D68707C7-8F12-4AFD-8410-5360DE0BACAC}"/>
              </a:ext>
            </a:extLst>
          </p:cNvPr>
          <p:cNvSpPr>
            <a:spLocks noGrp="1"/>
          </p:cNvSpPr>
          <p:nvPr>
            <p:ph type="body" sz="quarter" idx="3" hasCustomPrompt="1"/>
          </p:nvPr>
        </p:nvSpPr>
        <p:spPr>
          <a:xfrm>
            <a:off x="6346843" y="1391602"/>
            <a:ext cx="5183188" cy="432435"/>
          </a:xfrm>
        </p:spPr>
        <p:txBody>
          <a:bodyPr anchor="b">
            <a:no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4" name="Content Placeholder 5">
            <a:extLst>
              <a:ext uri="{FF2B5EF4-FFF2-40B4-BE49-F238E27FC236}">
                <a16:creationId xmlns:a16="http://schemas.microsoft.com/office/drawing/2014/main" id="{243491E7-A385-4489-A4E6-579592BAAC06}"/>
              </a:ext>
            </a:extLst>
          </p:cNvPr>
          <p:cNvSpPr>
            <a:spLocks noGrp="1"/>
          </p:cNvSpPr>
          <p:nvPr>
            <p:ph sz="quarter" idx="4" hasCustomPrompt="1"/>
          </p:nvPr>
        </p:nvSpPr>
        <p:spPr>
          <a:xfrm>
            <a:off x="6346068" y="1945955"/>
            <a:ext cx="5183188" cy="3977007"/>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Date Placeholder 28">
            <a:extLst>
              <a:ext uri="{FF2B5EF4-FFF2-40B4-BE49-F238E27FC236}">
                <a16:creationId xmlns:a16="http://schemas.microsoft.com/office/drawing/2014/main" id="{54AC4140-7AFD-3C48-C3FE-735899F61372}"/>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81414189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8FE2B506-7AE6-9281-E373-277E634DFF63}"/>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5100858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Color 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lvl1pPr>
              <a:defRPr>
                <a:solidFill>
                  <a:schemeClr val="accent2"/>
                </a:solidFill>
              </a:defRPr>
            </a:lvl1p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28">
            <a:extLst>
              <a:ext uri="{FF2B5EF4-FFF2-40B4-BE49-F238E27FC236}">
                <a16:creationId xmlns:a16="http://schemas.microsoft.com/office/drawing/2014/main" id="{076A5163-FF29-10DD-0A04-954047E46030}"/>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28799255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Contac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3557588" y="3936999"/>
            <a:ext cx="2436812" cy="1985963"/>
          </a:xfrm>
        </p:spPr>
        <p:txBody>
          <a:bodyPr>
            <a:noAutofit/>
          </a:bodyPr>
          <a:lstStyle>
            <a:lvl1pPr>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28">
            <a:extLst>
              <a:ext uri="{FF2B5EF4-FFF2-40B4-BE49-F238E27FC236}">
                <a16:creationId xmlns:a16="http://schemas.microsoft.com/office/drawing/2014/main" id="{8C384AF4-1EE3-D185-158A-B7C0DC1F8BF9}"/>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765640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Contacts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DED327-E18F-48F6-8801-9958DEC581EE}"/>
              </a:ext>
            </a:extLst>
          </p:cNvPr>
          <p:cNvSpPr>
            <a:spLocks noGrp="1"/>
          </p:cNvSpPr>
          <p:nvPr>
            <p:ph type="title" hasCustomPrompt="1"/>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04AD923A-1117-4A3B-AA26-8F42720C64D8}"/>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Text Placeholder 7">
            <a:extLst>
              <a:ext uri="{FF2B5EF4-FFF2-40B4-BE49-F238E27FC236}">
                <a16:creationId xmlns:a16="http://schemas.microsoft.com/office/drawing/2014/main" id="{D37A6BA7-5605-49B2-88E4-B16D75AADBA7}"/>
              </a:ext>
            </a:extLst>
          </p:cNvPr>
          <p:cNvSpPr>
            <a:spLocks noGrp="1"/>
          </p:cNvSpPr>
          <p:nvPr>
            <p:ph type="body" sz="quarter" idx="13" hasCustomPrompt="1"/>
          </p:nvPr>
        </p:nvSpPr>
        <p:spPr>
          <a:xfrm>
            <a:off x="509587" y="2806701"/>
            <a:ext cx="2903537" cy="1244599"/>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9" name="Text Placeholder 7">
            <a:extLst>
              <a:ext uri="{FF2B5EF4-FFF2-40B4-BE49-F238E27FC236}">
                <a16:creationId xmlns:a16="http://schemas.microsoft.com/office/drawing/2014/main" id="{7BE06CA4-03AB-49A6-8C06-C21E49B4068B}"/>
              </a:ext>
            </a:extLst>
          </p:cNvPr>
          <p:cNvSpPr>
            <a:spLocks noGrp="1"/>
          </p:cNvSpPr>
          <p:nvPr>
            <p:ph type="body" sz="quarter" idx="14" hasCustomPrompt="1"/>
          </p:nvPr>
        </p:nvSpPr>
        <p:spPr>
          <a:xfrm>
            <a:off x="509588" y="4470400"/>
            <a:ext cx="2903538" cy="1452562"/>
          </a:xfrm>
        </p:spPr>
        <p:txBody>
          <a:bodyPr>
            <a:noAutofit/>
          </a:bodyPr>
          <a:lstStyle>
            <a:lvl1pPr>
              <a:spcBef>
                <a:spcPts val="1000"/>
              </a:spcBef>
              <a:defRPr sz="1600" b="1">
                <a:solidFill>
                  <a:schemeClr val="accent2"/>
                </a:solidFill>
              </a:defRPr>
            </a:lvl1pPr>
            <a:lvl2pPr>
              <a:spcBef>
                <a:spcPts val="1000"/>
              </a:spcBef>
              <a:defRPr sz="1600"/>
            </a:lvl2pPr>
            <a:lvl3pPr>
              <a:defRPr sz="1600"/>
            </a:lvl3pPr>
            <a:lvl4pPr>
              <a:defRPr sz="1600"/>
            </a:lvl4pPr>
            <a:lvl5pPr>
              <a:defRPr sz="1600"/>
            </a:lvl5pPr>
          </a:lstStyle>
          <a:p>
            <a:pPr lvl="0"/>
            <a:r>
              <a:rPr lang="en-US"/>
              <a:t>Click to edit master text styles</a:t>
            </a:r>
          </a:p>
          <a:p>
            <a:pPr lvl="1"/>
            <a:r>
              <a:rPr lang="en-US"/>
              <a:t>Second level</a:t>
            </a:r>
          </a:p>
        </p:txBody>
      </p:sp>
      <p:sp>
        <p:nvSpPr>
          <p:cNvPr id="4" name="Date Placeholder 28">
            <a:extLst>
              <a:ext uri="{FF2B5EF4-FFF2-40B4-BE49-F238E27FC236}">
                <a16:creationId xmlns:a16="http://schemas.microsoft.com/office/drawing/2014/main" id="{C1AF2AD0-B60B-EA92-0DC5-26378E913934}"/>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3652520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E9F3DDC-3D5C-4ED1-8D35-02FC618801B0}"/>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28">
            <a:extLst>
              <a:ext uri="{FF2B5EF4-FFF2-40B4-BE49-F238E27FC236}">
                <a16:creationId xmlns:a16="http://schemas.microsoft.com/office/drawing/2014/main" id="{464A4F9B-544F-3ABF-D827-9F99529B593D}"/>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2211112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p:nvPr>
        </p:nvSpPr>
        <p:spPr>
          <a:xfrm>
            <a:off x="510364" y="1590677"/>
            <a:ext cx="6402742" cy="2191664"/>
          </a:xfrm>
        </p:spPr>
        <p:txBody>
          <a:bodyPr anchor="b">
            <a:normAutofit/>
          </a:bodyPr>
          <a:lstStyle>
            <a:lvl1pPr algn="l">
              <a:defRPr sz="8000"/>
            </a:lvl1pPr>
          </a:lstStyle>
          <a:p>
            <a:r>
              <a:rPr lang="en-US"/>
              <a:t>Click to edit </a:t>
            </a:r>
            <a:endParaRPr lang="en-GB"/>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2" name="Picture 31">
            <a:extLst>
              <a:ext uri="{FF2B5EF4-FFF2-40B4-BE49-F238E27FC236}">
                <a16:creationId xmlns:a16="http://schemas.microsoft.com/office/drawing/2014/main" id="{AAFEEA92-8620-E64B-A92E-2418CE81E28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0298"/>
            <a:ext cx="1084086" cy="234714"/>
          </a:xfrm>
          <a:prstGeom prst="rect">
            <a:avLst/>
          </a:prstGeom>
        </p:spPr>
      </p:pic>
      <p:pic>
        <p:nvPicPr>
          <p:cNvPr id="3" name="Picture 2" descr="A black background with a black square&#10;&#10;Description automatically generated with medium confidence">
            <a:extLst>
              <a:ext uri="{FF2B5EF4-FFF2-40B4-BE49-F238E27FC236}">
                <a16:creationId xmlns:a16="http://schemas.microsoft.com/office/drawing/2014/main" id="{386A7620-15D0-9B0A-3AD5-D73CCD3DB883}"/>
              </a:ext>
            </a:extLst>
          </p:cNvPr>
          <p:cNvPicPr>
            <a:picLocks noChangeAspect="1"/>
          </p:cNvPicPr>
          <p:nvPr userDrawn="1"/>
        </p:nvPicPr>
        <p:blipFill rotWithShape="1">
          <a:blip r:embed="rId3"/>
          <a:srcRect l="68971"/>
          <a:stretch/>
        </p:blipFill>
        <p:spPr>
          <a:xfrm>
            <a:off x="10310037" y="238615"/>
            <a:ext cx="1539089" cy="472397"/>
          </a:xfrm>
          <a:prstGeom prst="rect">
            <a:avLst/>
          </a:prstGeom>
        </p:spPr>
      </p:pic>
    </p:spTree>
    <p:extLst>
      <p:ext uri="{BB962C8B-B14F-4D97-AF65-F5344CB8AC3E}">
        <p14:creationId xmlns:p14="http://schemas.microsoft.com/office/powerpoint/2010/main" val="993176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ogo only">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83AD482-2BAB-488F-81F0-C629724222F4}"/>
              </a:ext>
            </a:extLst>
          </p:cNvPr>
          <p:cNvSpPr>
            <a:spLocks noGrp="1"/>
          </p:cNvSpPr>
          <p:nvPr>
            <p:ph type="sldNum" sz="quarter" idx="12"/>
          </p:nvPr>
        </p:nvSpPr>
        <p:spPr/>
        <p:txBody>
          <a:bodyPr/>
          <a:lstStyle/>
          <a:p>
            <a:fld id="{C01D6077-7623-46CE-922B-5B1B61F10384}" type="slidenum">
              <a:rPr lang="en-GB" smtClean="0"/>
              <a:pPr/>
              <a:t>‹#›</a:t>
            </a:fld>
            <a:endParaRPr lang="en-GB"/>
          </a:p>
        </p:txBody>
      </p:sp>
      <p:sp>
        <p:nvSpPr>
          <p:cNvPr id="4" name="Date Placeholder 28">
            <a:extLst>
              <a:ext uri="{FF2B5EF4-FFF2-40B4-BE49-F238E27FC236}">
                <a16:creationId xmlns:a16="http://schemas.microsoft.com/office/drawing/2014/main" id="{C8336301-F629-A311-2F91-7AC523894D16}"/>
              </a:ext>
            </a:extLst>
          </p:cNvPr>
          <p:cNvSpPr>
            <a:spLocks noGrp="1"/>
          </p:cNvSpPr>
          <p:nvPr>
            <p:ph type="dt" sz="half" idx="10"/>
          </p:nvPr>
        </p:nvSpPr>
        <p:spPr>
          <a:xfrm>
            <a:off x="510360" y="6483946"/>
            <a:ext cx="5585640"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pic>
        <p:nvPicPr>
          <p:cNvPr id="3" name="Picture 2" descr="A black background with a black square&#10;&#10;Description automatically generated with medium confidence">
            <a:extLst>
              <a:ext uri="{FF2B5EF4-FFF2-40B4-BE49-F238E27FC236}">
                <a16:creationId xmlns:a16="http://schemas.microsoft.com/office/drawing/2014/main" id="{240189BB-6D8C-841C-0831-535392F65235}"/>
              </a:ext>
            </a:extLst>
          </p:cNvPr>
          <p:cNvPicPr>
            <a:picLocks noChangeAspect="1"/>
          </p:cNvPicPr>
          <p:nvPr userDrawn="1"/>
        </p:nvPicPr>
        <p:blipFill>
          <a:blip r:embed="rId2"/>
          <a:stretch>
            <a:fillRect/>
          </a:stretch>
        </p:blipFill>
        <p:spPr>
          <a:xfrm>
            <a:off x="4729339" y="2709609"/>
            <a:ext cx="2334970" cy="1566808"/>
          </a:xfrm>
          <a:prstGeom prst="rect">
            <a:avLst/>
          </a:prstGeom>
        </p:spPr>
      </p:pic>
    </p:spTree>
    <p:extLst>
      <p:ext uri="{BB962C8B-B14F-4D97-AF65-F5344CB8AC3E}">
        <p14:creationId xmlns:p14="http://schemas.microsoft.com/office/powerpoint/2010/main" val="1466019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a:defRPr sz="1600"/>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endParaRPr lang="en-US" sz="4400"/>
          </a:p>
          <a:p>
            <a:pPr lvl="1"/>
            <a:r>
              <a:rPr lang="en-US"/>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Date Placeholder 3">
            <a:extLst>
              <a:ext uri="{FF2B5EF4-FFF2-40B4-BE49-F238E27FC236}">
                <a16:creationId xmlns:a16="http://schemas.microsoft.com/office/drawing/2014/main" id="{2B50E75A-17F1-4149-B24A-D419E9177B1B}"/>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3044296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29" name="Date Placeholder 28">
            <a:extLst>
              <a:ext uri="{FF2B5EF4-FFF2-40B4-BE49-F238E27FC236}">
                <a16:creationId xmlns:a16="http://schemas.microsoft.com/office/drawing/2014/main" id="{AA1096C6-750A-40F7-8835-3EC08A454126}"/>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5" name="Picture 4">
            <a:extLst>
              <a:ext uri="{FF2B5EF4-FFF2-40B4-BE49-F238E27FC236}">
                <a16:creationId xmlns:a16="http://schemas.microsoft.com/office/drawing/2014/main" id="{A8E95112-B6CA-2743-A75A-1A8CCB769C6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E39B86A3-2304-F9BB-0B32-85448E692A01}"/>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Tree>
    <p:extLst>
      <p:ext uri="{BB962C8B-B14F-4D97-AF65-F5344CB8AC3E}">
        <p14:creationId xmlns:p14="http://schemas.microsoft.com/office/powerpoint/2010/main" val="36903942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Slide Image 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A15FCCE-9B7B-4CF0-9A8D-16AB43C9EAE0}"/>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C3BDCE25-A371-4DB8-BF89-3477517A8074}"/>
              </a:ext>
            </a:extLst>
          </p:cNvPr>
          <p:cNvSpPr>
            <a:spLocks noGrp="1"/>
          </p:cNvSpPr>
          <p:nvPr>
            <p:ph type="ctrTitle" hasCustomPrompt="1"/>
          </p:nvPr>
        </p:nvSpPr>
        <p:spPr>
          <a:xfrm>
            <a:off x="510364" y="1565277"/>
            <a:ext cx="6402742" cy="2387600"/>
          </a:xfrm>
        </p:spPr>
        <p:txBody>
          <a:bodyPr anchor="b">
            <a:normAutofit/>
          </a:bodyPr>
          <a:lstStyle>
            <a:lvl1pPr algn="l">
              <a:defRPr sz="5400"/>
            </a:lvl1pPr>
          </a:lstStyle>
          <a:p>
            <a:r>
              <a:rPr lang="en-US"/>
              <a:t>Click to edit master title style</a:t>
            </a:r>
            <a:endParaRPr lang="en-GB"/>
          </a:p>
        </p:txBody>
      </p:sp>
      <p:sp>
        <p:nvSpPr>
          <p:cNvPr id="3" name="Subtitle 2">
            <a:extLst>
              <a:ext uri="{FF2B5EF4-FFF2-40B4-BE49-F238E27FC236}">
                <a16:creationId xmlns:a16="http://schemas.microsoft.com/office/drawing/2014/main" id="{F91E8000-63DA-4BCA-8605-BA56686E868F}"/>
              </a:ext>
            </a:extLst>
          </p:cNvPr>
          <p:cNvSpPr>
            <a:spLocks noGrp="1"/>
          </p:cNvSpPr>
          <p:nvPr>
            <p:ph type="subTitle" idx="1" hasCustomPrompt="1"/>
          </p:nvPr>
        </p:nvSpPr>
        <p:spPr>
          <a:xfrm>
            <a:off x="510364" y="4122738"/>
            <a:ext cx="6402742" cy="1655762"/>
          </a:xfrm>
        </p:spPr>
        <p:txBody>
          <a:bodyPr>
            <a:normAutofit/>
          </a:bodyPr>
          <a:lstStyle>
            <a:lvl1pPr marL="0" indent="0" algn="l">
              <a:buNone/>
              <a:defRPr sz="1600" b="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31" name="Slide Number Placeholder 30">
            <a:extLst>
              <a:ext uri="{FF2B5EF4-FFF2-40B4-BE49-F238E27FC236}">
                <a16:creationId xmlns:a16="http://schemas.microsoft.com/office/drawing/2014/main" id="{54227D6C-E7A8-4BD2-84AA-B70029212426}"/>
              </a:ext>
            </a:extLst>
          </p:cNvPr>
          <p:cNvSpPr>
            <a:spLocks noGrp="1"/>
          </p:cNvSpPr>
          <p:nvPr>
            <p:ph type="sldNum" sz="quarter" idx="12"/>
          </p:nvPr>
        </p:nvSpPr>
        <p:spPr/>
        <p:txBody>
          <a:bodyPr/>
          <a:lstStyle/>
          <a:p>
            <a:fld id="{C01D6077-7623-46CE-922B-5B1B61F10384}" type="slidenum">
              <a:rPr lang="en-GB" smtClean="0"/>
              <a:pPr/>
              <a:t>‹#›</a:t>
            </a:fld>
            <a:endParaRPr lang="en-GB"/>
          </a:p>
        </p:txBody>
      </p:sp>
      <p:pic>
        <p:nvPicPr>
          <p:cNvPr id="33" name="Picture 32">
            <a:extLst>
              <a:ext uri="{FF2B5EF4-FFF2-40B4-BE49-F238E27FC236}">
                <a16:creationId xmlns:a16="http://schemas.microsoft.com/office/drawing/2014/main" id="{6C66107C-6889-B945-8FEB-51DFE065C41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0426" y="333714"/>
            <a:ext cx="1089124" cy="235805"/>
          </a:xfrm>
          <a:prstGeom prst="rect">
            <a:avLst/>
          </a:prstGeom>
        </p:spPr>
      </p:pic>
      <p:pic>
        <p:nvPicPr>
          <p:cNvPr id="4" name="Picture 3" descr="A black background with a black square&#10;&#10;Description automatically generated with medium confidence">
            <a:extLst>
              <a:ext uri="{FF2B5EF4-FFF2-40B4-BE49-F238E27FC236}">
                <a16:creationId xmlns:a16="http://schemas.microsoft.com/office/drawing/2014/main" id="{B4FDB798-74F3-36C5-5214-6909CC564BEA}"/>
              </a:ext>
            </a:extLst>
          </p:cNvPr>
          <p:cNvPicPr>
            <a:picLocks noChangeAspect="1"/>
          </p:cNvPicPr>
          <p:nvPr userDrawn="1"/>
        </p:nvPicPr>
        <p:blipFill rotWithShape="1">
          <a:blip r:embed="rId3"/>
          <a:srcRect l="67190"/>
          <a:stretch/>
        </p:blipFill>
        <p:spPr>
          <a:xfrm>
            <a:off x="10221362" y="230054"/>
            <a:ext cx="1645869" cy="477747"/>
          </a:xfrm>
          <a:prstGeom prst="rect">
            <a:avLst/>
          </a:prstGeom>
        </p:spPr>
      </p:pic>
      <p:sp>
        <p:nvSpPr>
          <p:cNvPr id="6" name="Date Placeholder 28">
            <a:extLst>
              <a:ext uri="{FF2B5EF4-FFF2-40B4-BE49-F238E27FC236}">
                <a16:creationId xmlns:a16="http://schemas.microsoft.com/office/drawing/2014/main" id="{BE0F74DB-E3F0-B59A-2003-02192350BC50}"/>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56542277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hapter Index">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10249076" cy="4349356"/>
          </a:xfrm>
        </p:spPr>
        <p:txBody>
          <a:bodyPr/>
          <a:lstStyle>
            <a:lvl1pPr>
              <a:spcBef>
                <a:spcPts val="700"/>
              </a:spcBef>
              <a:tabLst>
                <a:tab pos="9934575" algn="r"/>
              </a:tabLst>
              <a:defRPr sz="2000" b="0"/>
            </a:lvl1pPr>
            <a:lvl2pPr>
              <a:spcBef>
                <a:spcPts val="700"/>
              </a:spcBef>
              <a:tabLst>
                <a:tab pos="9934575" algn="r"/>
              </a:tabLst>
              <a:defRPr sz="20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5" name="Date Placeholder 28">
            <a:extLst>
              <a:ext uri="{FF2B5EF4-FFF2-40B4-BE49-F238E27FC236}">
                <a16:creationId xmlns:a16="http://schemas.microsoft.com/office/drawing/2014/main" id="{3410A5BD-B7DE-56AB-B377-BFC57E0AD01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47367830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829986"/>
            <a:ext cx="6998511" cy="4349356"/>
          </a:xfrm>
        </p:spPr>
        <p:txBody>
          <a:bodyPr/>
          <a:lstStyle>
            <a:lvl1pPr marL="457200" indent="-457200">
              <a:spcBef>
                <a:spcPts val="700"/>
              </a:spcBef>
              <a:buFont typeface="+mj-lt"/>
              <a:buAutoNum type="arabicPeriod"/>
              <a:tabLst>
                <a:tab pos="9934575" algn="r"/>
              </a:tabLst>
              <a:defRPr sz="2000" b="0">
                <a:solidFill>
                  <a:schemeClr val="tx1"/>
                </a:solidFill>
              </a:defRPr>
            </a:lvl1pPr>
            <a:lvl2pPr marL="0" indent="0">
              <a:spcBef>
                <a:spcPts val="700"/>
              </a:spcBef>
              <a:buFont typeface="+mj-lt"/>
              <a:buNone/>
              <a:tabLst>
                <a:tab pos="9934575" algn="r"/>
              </a:tabLst>
              <a:defRPr sz="2000" b="0">
                <a:solidFill>
                  <a:schemeClr val="tx1"/>
                </a:solidFill>
              </a:defRPr>
            </a:lvl2pPr>
            <a:lvl3pPr marL="0" indent="0">
              <a:spcBef>
                <a:spcPts val="700"/>
              </a:spcBef>
              <a:buFont typeface="+mj-lt"/>
              <a:buNone/>
              <a:defRPr sz="2000" b="0">
                <a:solidFill>
                  <a:schemeClr val="tx1"/>
                </a:solidFill>
              </a:defRPr>
            </a:lvl3pPr>
            <a:lvl4pPr marL="0" indent="0">
              <a:spcBef>
                <a:spcPts val="700"/>
              </a:spcBef>
              <a:buFont typeface="+mj-lt"/>
              <a:buNone/>
              <a:defRPr sz="2000" b="0">
                <a:solidFill>
                  <a:schemeClr val="tx1"/>
                </a:solidFill>
              </a:defRPr>
            </a:lvl4pPr>
            <a:lvl5pPr marL="720725" indent="-273050">
              <a:defRPr sz="1800"/>
            </a:lvl5pPr>
          </a:lstStyle>
          <a:p>
            <a:pPr lvl="0"/>
            <a:r>
              <a:rPr lang="en-US"/>
              <a:t>Click to edit master text styles</a:t>
            </a:r>
          </a:p>
          <a:p>
            <a:pPr lvl="0"/>
            <a:r>
              <a:rPr lang="en-US"/>
              <a:t>Second level</a:t>
            </a:r>
          </a:p>
          <a:p>
            <a:pPr lvl="0"/>
            <a:r>
              <a:rPr lang="en-US"/>
              <a:t>Third level</a:t>
            </a:r>
          </a:p>
          <a:p>
            <a:pPr lvl="0"/>
            <a:r>
              <a:rPr lang="en-US"/>
              <a:t>Fourth level</a:t>
            </a:r>
          </a:p>
          <a:p>
            <a:pPr lvl="4"/>
            <a:r>
              <a:rPr lang="en-US"/>
              <a:t>Fifth level</a:t>
            </a: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7" name="Date Placeholder 28">
            <a:extLst>
              <a:ext uri="{FF2B5EF4-FFF2-40B4-BE49-F238E27FC236}">
                <a16:creationId xmlns:a16="http://schemas.microsoft.com/office/drawing/2014/main" id="{47DBF06B-E745-26ED-9098-CCA85CADFE49}"/>
              </a:ext>
            </a:extLst>
          </p:cNvPr>
          <p:cNvSpPr>
            <a:spLocks noGrp="1"/>
          </p:cNvSpPr>
          <p:nvPr>
            <p:ph type="dt" sz="half" idx="10"/>
          </p:nvPr>
        </p:nvSpPr>
        <p:spPr>
          <a:xfrm>
            <a:off x="510360" y="6483946"/>
            <a:ext cx="6133507" cy="144000"/>
          </a:xfrm>
          <a:prstGeom prst="rect">
            <a:avLst/>
          </a:prstGeom>
        </p:spPr>
        <p:txBody>
          <a:bodyPr/>
          <a:lstStyle>
            <a:lvl1pPr>
              <a:defRPr lang="en-US"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32104234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9" name="Content Placeholder 8">
            <a:extLst>
              <a:ext uri="{FF2B5EF4-FFF2-40B4-BE49-F238E27FC236}">
                <a16:creationId xmlns:a16="http://schemas.microsoft.com/office/drawing/2014/main" id="{2A9507B6-9B3C-423F-BDE4-29FE21D9261A}"/>
              </a:ext>
            </a:extLst>
          </p:cNvPr>
          <p:cNvSpPr>
            <a:spLocks noGrp="1"/>
          </p:cNvSpPr>
          <p:nvPr>
            <p:ph sz="quarter" idx="13" hasCustomPrompt="1"/>
          </p:nvPr>
        </p:nvSpPr>
        <p:spPr>
          <a:xfrm>
            <a:off x="501650" y="1824038"/>
            <a:ext cx="10450513" cy="40989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900C6EFC-FADE-8583-7282-76E787498E4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9427125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3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13811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17599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47339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51127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8074025" y="3943350"/>
            <a:ext cx="2520950" cy="1428750"/>
          </a:xfrm>
        </p:spPr>
        <p:txBody>
          <a:bodyPr>
            <a:noAutofit/>
          </a:bodyPr>
          <a:lstStyle>
            <a:lvl1pPr algn="ctr">
              <a:spcBef>
                <a:spcPts val="600"/>
              </a:spcBef>
              <a:defRPr sz="2000"/>
            </a:lvl1pPr>
            <a:lvl2pPr algn="ctr">
              <a:spcBef>
                <a:spcPts val="600"/>
              </a:spcBef>
              <a:defRPr sz="20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84528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94656998-E74E-2D9B-D655-C3795A04202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04596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x icons">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73BF01DA-1A01-4EFB-BAC8-A498293B17F4}"/>
              </a:ext>
            </a:extLst>
          </p:cNvPr>
          <p:cNvSpPr>
            <a:spLocks noGrp="1"/>
          </p:cNvSpPr>
          <p:nvPr>
            <p:ph type="body" sz="quarter" idx="13" hasCustomPrompt="1"/>
          </p:nvPr>
        </p:nvSpPr>
        <p:spPr>
          <a:xfrm>
            <a:off x="651279"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6" name="Picture Placeholder 15">
            <a:extLst>
              <a:ext uri="{FF2B5EF4-FFF2-40B4-BE49-F238E27FC236}">
                <a16:creationId xmlns:a16="http://schemas.microsoft.com/office/drawing/2014/main" id="{04A7B35A-14A5-4FAB-B22B-D36A81656A45}"/>
              </a:ext>
            </a:extLst>
          </p:cNvPr>
          <p:cNvSpPr>
            <a:spLocks noGrp="1"/>
          </p:cNvSpPr>
          <p:nvPr>
            <p:ph type="pic" sz="quarter" idx="14" hasCustomPrompt="1"/>
          </p:nvPr>
        </p:nvSpPr>
        <p:spPr>
          <a:xfrm>
            <a:off x="798291"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7" name="Text Placeholder 13">
            <a:extLst>
              <a:ext uri="{FF2B5EF4-FFF2-40B4-BE49-F238E27FC236}">
                <a16:creationId xmlns:a16="http://schemas.microsoft.com/office/drawing/2014/main" id="{B807DE5D-696B-481D-8514-AE42CFD0D055}"/>
              </a:ext>
            </a:extLst>
          </p:cNvPr>
          <p:cNvSpPr>
            <a:spLocks noGrp="1"/>
          </p:cNvSpPr>
          <p:nvPr>
            <p:ph type="body" sz="quarter" idx="15" hasCustomPrompt="1"/>
          </p:nvPr>
        </p:nvSpPr>
        <p:spPr>
          <a:xfrm>
            <a:off x="286933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18" name="Picture Placeholder 15">
            <a:extLst>
              <a:ext uri="{FF2B5EF4-FFF2-40B4-BE49-F238E27FC236}">
                <a16:creationId xmlns:a16="http://schemas.microsoft.com/office/drawing/2014/main" id="{F2F23A5A-2C6C-448C-BE3B-FAF76CC1B470}"/>
              </a:ext>
            </a:extLst>
          </p:cNvPr>
          <p:cNvSpPr>
            <a:spLocks noGrp="1"/>
          </p:cNvSpPr>
          <p:nvPr>
            <p:ph type="pic" sz="quarter" idx="16" hasCustomPrompt="1"/>
          </p:nvPr>
        </p:nvSpPr>
        <p:spPr>
          <a:xfrm>
            <a:off x="301634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19" name="Text Placeholder 13">
            <a:extLst>
              <a:ext uri="{FF2B5EF4-FFF2-40B4-BE49-F238E27FC236}">
                <a16:creationId xmlns:a16="http://schemas.microsoft.com/office/drawing/2014/main" id="{906A70A7-6811-4FC7-B8C3-CEEACD9FE34E}"/>
              </a:ext>
            </a:extLst>
          </p:cNvPr>
          <p:cNvSpPr>
            <a:spLocks noGrp="1"/>
          </p:cNvSpPr>
          <p:nvPr>
            <p:ph type="body" sz="quarter" idx="17" hasCustomPrompt="1"/>
          </p:nvPr>
        </p:nvSpPr>
        <p:spPr>
          <a:xfrm>
            <a:off x="50673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20" name="Picture Placeholder 15">
            <a:extLst>
              <a:ext uri="{FF2B5EF4-FFF2-40B4-BE49-F238E27FC236}">
                <a16:creationId xmlns:a16="http://schemas.microsoft.com/office/drawing/2014/main" id="{D0BB288F-EDDE-4943-AF9F-9D09CC09DD43}"/>
              </a:ext>
            </a:extLst>
          </p:cNvPr>
          <p:cNvSpPr>
            <a:spLocks noGrp="1"/>
          </p:cNvSpPr>
          <p:nvPr>
            <p:ph type="pic" sz="quarter" idx="18" hasCustomPrompt="1"/>
          </p:nvPr>
        </p:nvSpPr>
        <p:spPr>
          <a:xfrm>
            <a:off x="52143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3" name="Text Placeholder 13">
            <a:extLst>
              <a:ext uri="{FF2B5EF4-FFF2-40B4-BE49-F238E27FC236}">
                <a16:creationId xmlns:a16="http://schemas.microsoft.com/office/drawing/2014/main" id="{55DDEDCD-C0A0-4BE6-ACFB-943A6D3B2EED}"/>
              </a:ext>
            </a:extLst>
          </p:cNvPr>
          <p:cNvSpPr>
            <a:spLocks noGrp="1"/>
          </p:cNvSpPr>
          <p:nvPr>
            <p:ph type="body" sz="quarter" idx="19" hasCustomPrompt="1"/>
          </p:nvPr>
        </p:nvSpPr>
        <p:spPr>
          <a:xfrm>
            <a:off x="73025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4" name="Picture Placeholder 15">
            <a:extLst>
              <a:ext uri="{FF2B5EF4-FFF2-40B4-BE49-F238E27FC236}">
                <a16:creationId xmlns:a16="http://schemas.microsoft.com/office/drawing/2014/main" id="{1244BAF9-E683-4F9C-A21A-DF8AD7C8223B}"/>
              </a:ext>
            </a:extLst>
          </p:cNvPr>
          <p:cNvSpPr>
            <a:spLocks noGrp="1"/>
          </p:cNvSpPr>
          <p:nvPr>
            <p:ph type="pic" sz="quarter" idx="20" hasCustomPrompt="1"/>
          </p:nvPr>
        </p:nvSpPr>
        <p:spPr>
          <a:xfrm>
            <a:off x="74495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5" name="Text Placeholder 13">
            <a:extLst>
              <a:ext uri="{FF2B5EF4-FFF2-40B4-BE49-F238E27FC236}">
                <a16:creationId xmlns:a16="http://schemas.microsoft.com/office/drawing/2014/main" id="{CB9F6F48-2792-478D-A10D-4414F9C91922}"/>
              </a:ext>
            </a:extLst>
          </p:cNvPr>
          <p:cNvSpPr>
            <a:spLocks noGrp="1"/>
          </p:cNvSpPr>
          <p:nvPr>
            <p:ph type="body" sz="quarter" idx="21" hasCustomPrompt="1"/>
          </p:nvPr>
        </p:nvSpPr>
        <p:spPr>
          <a:xfrm>
            <a:off x="9525000" y="3943350"/>
            <a:ext cx="2057400" cy="1428750"/>
          </a:xfrm>
        </p:spPr>
        <p:txBody>
          <a:bodyPr>
            <a:noAutofit/>
          </a:bodyPr>
          <a:lstStyle>
            <a:lvl1pPr algn="ctr">
              <a:spcBef>
                <a:spcPts val="600"/>
              </a:spcBef>
              <a:defRPr sz="1800"/>
            </a:lvl1pPr>
            <a:lvl2pPr algn="ctr">
              <a:spcBef>
                <a:spcPts val="600"/>
              </a:spcBef>
              <a:defRPr sz="1800"/>
            </a:lvl2pPr>
            <a:lvl3pPr algn="ctr">
              <a:defRPr/>
            </a:lvl3pPr>
            <a:lvl4pPr algn="ctr">
              <a:defRPr/>
            </a:lvl4pPr>
            <a:lvl5pPr algn="ctr">
              <a:defRPr/>
            </a:lvl5pPr>
          </a:lstStyle>
          <a:p>
            <a:pPr lvl="0"/>
            <a:r>
              <a:rPr lang="en-US"/>
              <a:t>Click to edit master text styles</a:t>
            </a:r>
          </a:p>
          <a:p>
            <a:pPr lvl="1"/>
            <a:r>
              <a:rPr lang="en-US"/>
              <a:t>Second level</a:t>
            </a:r>
          </a:p>
        </p:txBody>
      </p:sp>
      <p:sp>
        <p:nvSpPr>
          <p:cNvPr id="36" name="Picture Placeholder 15">
            <a:extLst>
              <a:ext uri="{FF2B5EF4-FFF2-40B4-BE49-F238E27FC236}">
                <a16:creationId xmlns:a16="http://schemas.microsoft.com/office/drawing/2014/main" id="{1FDF9DDD-079A-42D9-955D-834499AC44AE}"/>
              </a:ext>
            </a:extLst>
          </p:cNvPr>
          <p:cNvSpPr>
            <a:spLocks noGrp="1"/>
          </p:cNvSpPr>
          <p:nvPr>
            <p:ph type="pic" sz="quarter" idx="22" hasCustomPrompt="1"/>
          </p:nvPr>
        </p:nvSpPr>
        <p:spPr>
          <a:xfrm>
            <a:off x="9672012" y="1843802"/>
            <a:ext cx="1764000" cy="1764000"/>
          </a:xfrm>
          <a:prstGeom prst="ellipse">
            <a:avLst/>
          </a:prstGeom>
        </p:spPr>
        <p:txBody>
          <a:bodyPr anchor="ctr" anchorCtr="0"/>
          <a:lstStyle>
            <a:lvl1pPr algn="ctr">
              <a:defRPr/>
            </a:lvl1pPr>
          </a:lstStyle>
          <a:p>
            <a:r>
              <a:rPr lang="en-GB"/>
              <a:t>Icon</a:t>
            </a:r>
          </a:p>
          <a:p>
            <a:r>
              <a:rPr lang="en-GB"/>
              <a:t>Goes here</a:t>
            </a:r>
          </a:p>
        </p:txBody>
      </p:sp>
      <p:sp>
        <p:nvSpPr>
          <p:cNvPr id="3" name="Date Placeholder 3">
            <a:extLst>
              <a:ext uri="{FF2B5EF4-FFF2-40B4-BE49-F238E27FC236}">
                <a16:creationId xmlns:a16="http://schemas.microsoft.com/office/drawing/2014/main" id="{E29A6877-C41A-CDA3-F294-681B04A2D9B3}"/>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16593235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Large quot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A2D4C809-686E-4BCF-8D38-AF75C2DDE29A}"/>
              </a:ext>
            </a:extLst>
          </p:cNvPr>
          <p:cNvSpPr>
            <a:spLocks noGrp="1"/>
          </p:cNvSpPr>
          <p:nvPr>
            <p:ph type="body" sz="quarter" idx="14" hasCustomPrompt="1"/>
          </p:nvPr>
        </p:nvSpPr>
        <p:spPr>
          <a:xfrm>
            <a:off x="510363" y="1289054"/>
            <a:ext cx="6583680" cy="4810125"/>
          </a:xfr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6600" b="0" spc="0" baseline="0">
                <a:latin typeface="+mj-lt"/>
              </a:defRPr>
            </a:lvl1pPr>
            <a:lvl2pPr>
              <a:spcBef>
                <a:spcPts val="3600"/>
              </a:spcBef>
              <a:defRPr sz="1600"/>
            </a:lvl2pPr>
            <a:lvl3pPr marL="0" indent="0">
              <a:spcBef>
                <a:spcPts val="3600"/>
              </a:spcBef>
              <a:buNone/>
              <a:defRPr sz="2000">
                <a:solidFill>
                  <a:schemeClr val="accent1"/>
                </a:solidFill>
              </a:defRPr>
            </a:lvl3pPr>
            <a:lvl4pPr>
              <a:defRPr sz="1600"/>
            </a:lvl4pPr>
            <a:lvl5pPr>
              <a:defRPr sz="1600"/>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endParaRPr lang="en-US" sz="4400"/>
          </a:p>
          <a:p>
            <a:pPr lvl="1"/>
            <a:r>
              <a:rPr lang="en-US"/>
              <a:t>Second level</a:t>
            </a:r>
          </a:p>
        </p:txBody>
      </p:sp>
      <p:sp>
        <p:nvSpPr>
          <p:cNvPr id="11" name="Rectangle 10">
            <a:extLst>
              <a:ext uri="{FF2B5EF4-FFF2-40B4-BE49-F238E27FC236}">
                <a16:creationId xmlns:a16="http://schemas.microsoft.com/office/drawing/2014/main" id="{211C7C25-6DB6-4DB5-B061-C8F9E8595512}"/>
              </a:ext>
            </a:extLst>
          </p:cNvPr>
          <p:cNvSpPr/>
          <p:nvPr userDrawn="1"/>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a:xfrm>
            <a:off x="510363" y="418290"/>
            <a:ext cx="11171274" cy="359911"/>
          </a:xfrm>
        </p:spPr>
        <p:txBody>
          <a:bodyPr>
            <a:normAutofit/>
          </a:bodyPr>
          <a:lstStyle>
            <a:lvl1pPr>
              <a:defRPr sz="1600" spc="30" baseline="0">
                <a:latin typeface="+mn-lt"/>
              </a:defRPr>
            </a:lvl1pPr>
          </a:lstStyle>
          <a:p>
            <a:r>
              <a:rPr lang="en-US"/>
              <a:t>Click to edit master title style</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3" name="Date Placeholder 3">
            <a:extLst>
              <a:ext uri="{FF2B5EF4-FFF2-40B4-BE49-F238E27FC236}">
                <a16:creationId xmlns:a16="http://schemas.microsoft.com/office/drawing/2014/main" id="{79670005-5988-04C7-D659-3E56E9658A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3055650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66DE5C68-3852-D559-1041-1239B43C137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3992833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p:txBody>
          <a:bodyPr/>
          <a:lstStyle>
            <a:lvl1pPr>
              <a:defRPr b="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2824734B-4CD7-68EF-062A-E276F0D5F297}"/>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6347594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nar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6998512" cy="4655473"/>
          </a:xfrm>
        </p:spPr>
        <p:txBody>
          <a:bodyPr/>
          <a:lstStyle>
            <a:lvl1pPr>
              <a:defRPr b="0"/>
            </a:lvl1pPr>
            <a:lvl2pPr>
              <a:spcBef>
                <a:spcPts val="600"/>
              </a:spcBef>
              <a:defRPr/>
            </a:lvl2pPr>
            <a:lvl3pPr>
              <a:spcBef>
                <a:spcPts val="600"/>
              </a:spcBef>
              <a:defRPr/>
            </a:lvl3pPr>
            <a:lvl4pPr>
              <a:spcBef>
                <a:spcPts val="600"/>
              </a:spcBef>
              <a:defRPr/>
            </a:lvl4pPr>
            <a:lvl5pPr>
              <a:spcBef>
                <a:spcPts val="600"/>
              </a:spcBef>
              <a:defRPr sz="105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8" name="Date Placeholder 3">
            <a:extLst>
              <a:ext uri="{FF2B5EF4-FFF2-40B4-BE49-F238E27FC236}">
                <a16:creationId xmlns:a16="http://schemas.microsoft.com/office/drawing/2014/main" id="{0AB6AA9C-2460-CF96-6FC5-DD57E84BF420}"/>
              </a:ext>
            </a:extLst>
          </p:cNvPr>
          <p:cNvSpPr>
            <a:spLocks noGrp="1"/>
          </p:cNvSpPr>
          <p:nvPr>
            <p:ph type="dt" sz="half" idx="2"/>
          </p:nvPr>
        </p:nvSpPr>
        <p:spPr>
          <a:xfrm>
            <a:off x="510361" y="6483946"/>
            <a:ext cx="557784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5832044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solidFill>
                  <a:schemeClr val="accent1"/>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EE3DFF18-46B9-2EEF-78FA-110F07106F5E}"/>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93232130"/>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Image BG">
    <p:spTree>
      <p:nvGrpSpPr>
        <p:cNvPr id="1" name=""/>
        <p:cNvGrpSpPr/>
        <p:nvPr/>
      </p:nvGrpSpPr>
      <p:grpSpPr>
        <a:xfrm>
          <a:off x="0" y="0"/>
          <a:ext cx="0" cy="0"/>
          <a:chOff x="0" y="0"/>
          <a:chExt cx="0" cy="0"/>
        </a:xfrm>
      </p:grpSpPr>
      <p:sp>
        <p:nvSpPr>
          <p:cNvPr id="7" name="Picture Placeholder 4">
            <a:extLst>
              <a:ext uri="{FF2B5EF4-FFF2-40B4-BE49-F238E27FC236}">
                <a16:creationId xmlns:a16="http://schemas.microsoft.com/office/drawing/2014/main" id="{EE8EB0B7-6DCA-4483-843F-D656FE5421AA}"/>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D5206426-2CBC-4DD6-935C-9D18F62B6F29}"/>
              </a:ext>
            </a:extLst>
          </p:cNvPr>
          <p:cNvSpPr>
            <a:spLocks noGrp="1"/>
          </p:cNvSpPr>
          <p:nvPr>
            <p:ph type="title" hasCustomPrompt="1"/>
          </p:nvPr>
        </p:nvSpPr>
        <p:spPr>
          <a:xfrm>
            <a:off x="501650" y="1100870"/>
            <a:ext cx="5349875" cy="2852737"/>
          </a:xfrm>
        </p:spPr>
        <p:txBody>
          <a:bodyPr anchor="b">
            <a:normAutofit/>
          </a:bodyPr>
          <a:lstStyle>
            <a:lvl1pPr>
              <a:defRPr sz="44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A909FB6-B2C5-4CF6-B7A6-4EC8A442B125}"/>
              </a:ext>
            </a:extLst>
          </p:cNvPr>
          <p:cNvSpPr>
            <a:spLocks noGrp="1"/>
          </p:cNvSpPr>
          <p:nvPr>
            <p:ph type="body" idx="1" hasCustomPrompt="1"/>
          </p:nvPr>
        </p:nvSpPr>
        <p:spPr>
          <a:xfrm>
            <a:off x="501650" y="4109177"/>
            <a:ext cx="5349875" cy="1500187"/>
          </a:xfrm>
        </p:spPr>
        <p:txBody>
          <a:bodyPr>
            <a:normAutofit/>
          </a:bodyPr>
          <a:lstStyle>
            <a:lvl1pPr marL="0" indent="0">
              <a:buNone/>
              <a:defRPr sz="1600" b="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6" name="Slide Number Placeholder 5">
            <a:extLst>
              <a:ext uri="{FF2B5EF4-FFF2-40B4-BE49-F238E27FC236}">
                <a16:creationId xmlns:a16="http://schemas.microsoft.com/office/drawing/2014/main" id="{F5E08F4E-D541-449A-981A-C4C580C8AF5E}"/>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1A2EABC2-FE99-B8E5-381B-F210363CAA86}"/>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644447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4BDE212C-867D-1313-BE95-86C689B80C5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6904179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smal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6329363" y="1285875"/>
            <a:ext cx="5334000" cy="4637088"/>
          </a:xfrm>
        </p:spPr>
        <p:txBody>
          <a:bodyPr>
            <a:noAutofit/>
          </a:bodyPr>
          <a:lstStyle>
            <a:lvl1pPr>
              <a:defRPr sz="1200"/>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166020-01C4-F7E3-29D8-7D5594212428}"/>
              </a:ext>
            </a:extLst>
          </p:cNvPr>
          <p:cNvSpPr>
            <a:spLocks noGrp="1"/>
          </p:cNvSpPr>
          <p:nvPr>
            <p:ph type="dt" sz="half" idx="13"/>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07436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Obj" preserve="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4243388"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7985125" y="1285875"/>
            <a:ext cx="3265487" cy="4637088"/>
          </a:xfrm>
        </p:spPr>
        <p:txBody>
          <a:bodyPr>
            <a:noAutofit/>
          </a:bodyPr>
          <a:lstStyle>
            <a:lvl1pPr>
              <a:defRPr sz="1200" b="1">
                <a:solidFill>
                  <a:schemeClr val="accent1"/>
                </a:solidFill>
              </a:defRPr>
            </a:lvl1pPr>
            <a:lvl2pPr>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a:extLst>
              <a:ext uri="{FF2B5EF4-FFF2-40B4-BE49-F238E27FC236}">
                <a16:creationId xmlns:a16="http://schemas.microsoft.com/office/drawing/2014/main" id="{2995E352-92A1-9476-AD8F-161C132CAA1F}"/>
              </a:ext>
            </a:extLst>
          </p:cNvPr>
          <p:cNvSpPr>
            <a:spLocks noGrp="1"/>
          </p:cNvSpPr>
          <p:nvPr>
            <p:ph type="dt" sz="half" idx="14"/>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88930755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Four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9"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09F66B9-127E-4263-A03F-E83530BB5823}"/>
              </a:ext>
            </a:extLst>
          </p:cNvPr>
          <p:cNvSpPr>
            <a:spLocks noGrp="1"/>
          </p:cNvSpPr>
          <p:nvPr>
            <p:ph sz="half" idx="2" hasCustomPrompt="1"/>
          </p:nvPr>
        </p:nvSpPr>
        <p:spPr>
          <a:xfrm>
            <a:off x="3429795"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Content Placeholder 3">
            <a:extLst>
              <a:ext uri="{FF2B5EF4-FFF2-40B4-BE49-F238E27FC236}">
                <a16:creationId xmlns:a16="http://schemas.microsoft.com/office/drawing/2014/main" id="{6891C66E-7B25-49F6-B886-36BDACDB4C68}"/>
              </a:ext>
            </a:extLst>
          </p:cNvPr>
          <p:cNvSpPr>
            <a:spLocks noGrp="1"/>
          </p:cNvSpPr>
          <p:nvPr>
            <p:ph sz="half" idx="13" hasCustomPrompt="1"/>
          </p:nvPr>
        </p:nvSpPr>
        <p:spPr>
          <a:xfrm>
            <a:off x="6350001"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Content Placeholder 3">
            <a:extLst>
              <a:ext uri="{FF2B5EF4-FFF2-40B4-BE49-F238E27FC236}">
                <a16:creationId xmlns:a16="http://schemas.microsoft.com/office/drawing/2014/main" id="{4DAA7483-08C3-4C1B-967A-4FB6B7CAC56F}"/>
              </a:ext>
            </a:extLst>
          </p:cNvPr>
          <p:cNvSpPr>
            <a:spLocks noGrp="1"/>
          </p:cNvSpPr>
          <p:nvPr>
            <p:ph sz="half" idx="14" hasCustomPrompt="1"/>
          </p:nvPr>
        </p:nvSpPr>
        <p:spPr>
          <a:xfrm>
            <a:off x="9270207" y="1285875"/>
            <a:ext cx="2436812" cy="4637088"/>
          </a:xfrm>
        </p:spPr>
        <p:txBody>
          <a:bodyPr>
            <a:noAutofit/>
          </a:bodyPr>
          <a:lstStyle>
            <a:lvl1pPr>
              <a:defRPr sz="1200">
                <a:solidFill>
                  <a:schemeClr val="tx1"/>
                </a:solidFill>
              </a:defRPr>
            </a:lvl1pPr>
            <a:lvl2pPr>
              <a:defRPr sz="1200">
                <a:solidFill>
                  <a:schemeClr val="tx1"/>
                </a:solidFill>
              </a:defRPr>
            </a:lvl2pPr>
            <a:lvl3pPr>
              <a:defRPr sz="1200">
                <a:solidFill>
                  <a:schemeClr val="tx1"/>
                </a:solidFill>
              </a:defRPr>
            </a:lvl3pPr>
            <a:lvl4pPr>
              <a:defRPr sz="1200">
                <a:solidFill>
                  <a:schemeClr val="tx1"/>
                </a:solidFill>
              </a:defRPr>
            </a:lvl4pPr>
            <a:lvl5pPr>
              <a:defRPr sz="12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6" name="Date Placeholder 3">
            <a:extLst>
              <a:ext uri="{FF2B5EF4-FFF2-40B4-BE49-F238E27FC236}">
                <a16:creationId xmlns:a16="http://schemas.microsoft.com/office/drawing/2014/main" id="{9024E195-07B4-B62C-3B37-116F22F8B7CE}"/>
              </a:ext>
            </a:extLst>
          </p:cNvPr>
          <p:cNvSpPr>
            <a:spLocks noGrp="1"/>
          </p:cNvSpPr>
          <p:nvPr>
            <p:ph type="dt" sz="half" idx="15"/>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892749146"/>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wo Content Imag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D5F03CE-D3E5-4038-8C56-708625F4A791}"/>
              </a:ext>
            </a:extLst>
          </p:cNvPr>
          <p:cNvSpPr>
            <a:spLocks noGrp="1"/>
          </p:cNvSpPr>
          <p:nvPr>
            <p:ph type="pic" sz="quarter" idx="13"/>
          </p:nvPr>
        </p:nvSpPr>
        <p:spPr>
          <a:xfrm>
            <a:off x="6096000" y="0"/>
            <a:ext cx="6089650" cy="6858000"/>
          </a:xfrm>
        </p:spPr>
        <p:txBody>
          <a:bodyPr/>
          <a:lstStyle/>
          <a:p>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a:xfrm>
            <a:off x="510363" y="418290"/>
            <a:ext cx="5039537" cy="846948"/>
          </a:xfrm>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E65C735-A6B7-4D08-A373-9E0251A2E8E0}"/>
              </a:ext>
            </a:extLst>
          </p:cNvPr>
          <p:cNvSpPr>
            <a:spLocks noGrp="1"/>
          </p:cNvSpPr>
          <p:nvPr>
            <p:ph sz="half" idx="1" hasCustomPrompt="1"/>
          </p:nvPr>
        </p:nvSpPr>
        <p:spPr>
          <a:xfrm>
            <a:off x="509588" y="1285875"/>
            <a:ext cx="5040312" cy="46370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4" name="Date Placeholder 3">
            <a:extLst>
              <a:ext uri="{FF2B5EF4-FFF2-40B4-BE49-F238E27FC236}">
                <a16:creationId xmlns:a16="http://schemas.microsoft.com/office/drawing/2014/main" id="{2AD0CD14-8BEC-E6BE-6A56-EEDE1F82D1D0}"/>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95215049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and Content Image BG">
    <p:spTree>
      <p:nvGrpSpPr>
        <p:cNvPr id="1" name=""/>
        <p:cNvGrpSpPr/>
        <p:nvPr/>
      </p:nvGrpSpPr>
      <p:grpSpPr>
        <a:xfrm>
          <a:off x="0" y="0"/>
          <a:ext cx="0" cy="0"/>
          <a:chOff x="0" y="0"/>
          <a:chExt cx="0" cy="0"/>
        </a:xfrm>
      </p:grpSpPr>
      <p:sp>
        <p:nvSpPr>
          <p:cNvPr id="8" name="Picture Placeholder 4">
            <a:extLst>
              <a:ext uri="{FF2B5EF4-FFF2-40B4-BE49-F238E27FC236}">
                <a16:creationId xmlns:a16="http://schemas.microsoft.com/office/drawing/2014/main" id="{89D703F4-20FC-4174-BE5A-B085E4F085D2}"/>
              </a:ext>
            </a:extLst>
          </p:cNvPr>
          <p:cNvSpPr>
            <a:spLocks noGrp="1"/>
          </p:cNvSpPr>
          <p:nvPr>
            <p:ph type="pic" sz="quarter" idx="13"/>
          </p:nvPr>
        </p:nvSpPr>
        <p:spPr>
          <a:xfrm>
            <a:off x="0" y="0"/>
            <a:ext cx="12192000" cy="6858000"/>
          </a:xfrm>
        </p:spPr>
        <p:txBody>
          <a:bodyPr/>
          <a:lstStyle/>
          <a:p>
            <a:endParaRPr lang="en-GB"/>
          </a:p>
        </p:txBody>
      </p:sp>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3" y="2243929"/>
            <a:ext cx="4680000" cy="3718848"/>
          </a:xfrm>
        </p:spPr>
        <p:txBody>
          <a:bodyPr>
            <a:noAutofit/>
          </a:bodyPr>
          <a:lstStyle>
            <a:lvl1pPr>
              <a:defRPr sz="1800"/>
            </a:lvl1pPr>
            <a:lvl2pPr>
              <a:defRPr sz="1800"/>
            </a:lvl2pPr>
            <a:lvl3pPr>
              <a:defRPr sz="1800"/>
            </a:lvl3pPr>
            <a:lvl4pPr>
              <a:defRPr sz="16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F3139DDB-ADA0-C62F-CF50-8B0BFD02573D}"/>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252833360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illustra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192BD8-0B0F-421E-89F1-CEC137CFEEB1}"/>
              </a:ext>
            </a:extLst>
          </p:cNvPr>
          <p:cNvSpPr>
            <a:spLocks noGrp="1"/>
          </p:cNvSpPr>
          <p:nvPr>
            <p:ph type="title" hasCustomPrompt="1"/>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10F67F-5E2C-4BA0-AFD9-D22AA256ED9C}"/>
              </a:ext>
            </a:extLst>
          </p:cNvPr>
          <p:cNvSpPr>
            <a:spLocks noGrp="1"/>
          </p:cNvSpPr>
          <p:nvPr>
            <p:ph idx="1" hasCustomPrompt="1"/>
          </p:nvPr>
        </p:nvSpPr>
        <p:spPr>
          <a:xfrm>
            <a:off x="510364" y="1288919"/>
            <a:ext cx="4860000" cy="4655473"/>
          </a:xfrm>
        </p:spPr>
        <p:txBody>
          <a:bodyPr/>
          <a:lstStyle>
            <a:lvl1pPr>
              <a:defRPr b="1">
                <a:solidFill>
                  <a:schemeClr val="accent1"/>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86253687-489E-423D-B29D-E2344DCAEE7B}"/>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5" name="Date Placeholder 3">
            <a:extLst>
              <a:ext uri="{FF2B5EF4-FFF2-40B4-BE49-F238E27FC236}">
                <a16:creationId xmlns:a16="http://schemas.microsoft.com/office/drawing/2014/main" id="{C0CC8D09-5E6B-5870-A2B3-23CB9684D0C8}"/>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052777860"/>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Four Content Images">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41D79873-93B3-424B-9BD5-E654ACD2E406}"/>
              </a:ext>
            </a:extLst>
          </p:cNvPr>
          <p:cNvSpPr>
            <a:spLocks noGrp="1"/>
          </p:cNvSpPr>
          <p:nvPr>
            <p:ph type="body" sz="quarter" idx="19" hasCustomPrompt="1"/>
          </p:nvPr>
        </p:nvSpPr>
        <p:spPr>
          <a:xfrm>
            <a:off x="50958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 name="Title 1">
            <a:extLst>
              <a:ext uri="{FF2B5EF4-FFF2-40B4-BE49-F238E27FC236}">
                <a16:creationId xmlns:a16="http://schemas.microsoft.com/office/drawing/2014/main" id="{685EE7E5-07DE-4C34-9C38-364581DB4F89}"/>
              </a:ext>
            </a:extLst>
          </p:cNvPr>
          <p:cNvSpPr>
            <a:spLocks noGrp="1"/>
          </p:cNvSpPr>
          <p:nvPr>
            <p:ph type="title" hasCustomPrompt="1"/>
          </p:nvPr>
        </p:nvSpPr>
        <p:spPr/>
        <p:txBody>
          <a:bodyPr/>
          <a:lstStyle/>
          <a:p>
            <a:r>
              <a:rPr lang="en-US"/>
              <a:t>Click to edit master title style</a:t>
            </a:r>
            <a:endParaRPr lang="en-GB"/>
          </a:p>
        </p:txBody>
      </p:sp>
      <p:sp>
        <p:nvSpPr>
          <p:cNvPr id="7" name="Slide Number Placeholder 6">
            <a:extLst>
              <a:ext uri="{FF2B5EF4-FFF2-40B4-BE49-F238E27FC236}">
                <a16:creationId xmlns:a16="http://schemas.microsoft.com/office/drawing/2014/main" id="{D9D77896-5709-4408-9AEA-F5DB58A25CB1}"/>
              </a:ext>
            </a:extLst>
          </p:cNvPr>
          <p:cNvSpPr>
            <a:spLocks noGrp="1"/>
          </p:cNvSpPr>
          <p:nvPr>
            <p:ph type="sldNum" sz="quarter" idx="12"/>
          </p:nvPr>
        </p:nvSpPr>
        <p:spPr/>
        <p:txBody>
          <a:bodyPr/>
          <a:lstStyle/>
          <a:p>
            <a:fld id="{C01D6077-7623-46CE-922B-5B1B61F10384}" type="slidenum">
              <a:rPr lang="en-GB" smtClean="0"/>
              <a:t>‹#›</a:t>
            </a:fld>
            <a:endParaRPr lang="en-GB"/>
          </a:p>
        </p:txBody>
      </p:sp>
      <p:sp>
        <p:nvSpPr>
          <p:cNvPr id="12" name="Picture Placeholder 11">
            <a:extLst>
              <a:ext uri="{FF2B5EF4-FFF2-40B4-BE49-F238E27FC236}">
                <a16:creationId xmlns:a16="http://schemas.microsoft.com/office/drawing/2014/main" id="{57D0022D-46B0-4914-975B-253CE4C6B0E6}"/>
              </a:ext>
            </a:extLst>
          </p:cNvPr>
          <p:cNvSpPr>
            <a:spLocks noGrp="1"/>
          </p:cNvSpPr>
          <p:nvPr>
            <p:ph type="pic" sz="quarter" idx="15"/>
          </p:nvPr>
        </p:nvSpPr>
        <p:spPr>
          <a:xfrm>
            <a:off x="509588" y="1285875"/>
            <a:ext cx="2286000" cy="2286000"/>
          </a:xfrm>
        </p:spPr>
        <p:txBody>
          <a:bodyPr/>
          <a:lstStyle/>
          <a:p>
            <a:endParaRPr lang="en-GB"/>
          </a:p>
        </p:txBody>
      </p:sp>
      <p:sp>
        <p:nvSpPr>
          <p:cNvPr id="13" name="Picture Placeholder 11">
            <a:extLst>
              <a:ext uri="{FF2B5EF4-FFF2-40B4-BE49-F238E27FC236}">
                <a16:creationId xmlns:a16="http://schemas.microsoft.com/office/drawing/2014/main" id="{9AF91107-9677-4D5E-A208-151BFE7B3549}"/>
              </a:ext>
            </a:extLst>
          </p:cNvPr>
          <p:cNvSpPr>
            <a:spLocks noGrp="1"/>
          </p:cNvSpPr>
          <p:nvPr>
            <p:ph type="pic" sz="quarter" idx="16"/>
          </p:nvPr>
        </p:nvSpPr>
        <p:spPr>
          <a:xfrm>
            <a:off x="3330198" y="1285875"/>
            <a:ext cx="2286000" cy="2286000"/>
          </a:xfrm>
        </p:spPr>
        <p:txBody>
          <a:bodyPr/>
          <a:lstStyle/>
          <a:p>
            <a:endParaRPr lang="en-GB"/>
          </a:p>
        </p:txBody>
      </p:sp>
      <p:sp>
        <p:nvSpPr>
          <p:cNvPr id="14" name="Picture Placeholder 11">
            <a:extLst>
              <a:ext uri="{FF2B5EF4-FFF2-40B4-BE49-F238E27FC236}">
                <a16:creationId xmlns:a16="http://schemas.microsoft.com/office/drawing/2014/main" id="{AAB95FAA-AD46-439F-B127-768539CCE558}"/>
              </a:ext>
            </a:extLst>
          </p:cNvPr>
          <p:cNvSpPr>
            <a:spLocks noGrp="1"/>
          </p:cNvSpPr>
          <p:nvPr>
            <p:ph type="pic" sz="quarter" idx="17"/>
          </p:nvPr>
        </p:nvSpPr>
        <p:spPr>
          <a:xfrm>
            <a:off x="6150808" y="1285875"/>
            <a:ext cx="2286000" cy="2286000"/>
          </a:xfrm>
        </p:spPr>
        <p:txBody>
          <a:bodyPr/>
          <a:lstStyle/>
          <a:p>
            <a:endParaRPr lang="en-GB"/>
          </a:p>
        </p:txBody>
      </p:sp>
      <p:sp>
        <p:nvSpPr>
          <p:cNvPr id="15" name="Picture Placeholder 11">
            <a:extLst>
              <a:ext uri="{FF2B5EF4-FFF2-40B4-BE49-F238E27FC236}">
                <a16:creationId xmlns:a16="http://schemas.microsoft.com/office/drawing/2014/main" id="{132F0C61-827A-424F-85AB-0B87EB517871}"/>
              </a:ext>
            </a:extLst>
          </p:cNvPr>
          <p:cNvSpPr>
            <a:spLocks noGrp="1"/>
          </p:cNvSpPr>
          <p:nvPr>
            <p:ph type="pic" sz="quarter" idx="18"/>
          </p:nvPr>
        </p:nvSpPr>
        <p:spPr>
          <a:xfrm>
            <a:off x="8971418" y="1285875"/>
            <a:ext cx="2286000" cy="2286000"/>
          </a:xfrm>
        </p:spPr>
        <p:txBody>
          <a:bodyPr/>
          <a:lstStyle/>
          <a:p>
            <a:endParaRPr lang="en-GB"/>
          </a:p>
        </p:txBody>
      </p:sp>
      <p:sp>
        <p:nvSpPr>
          <p:cNvPr id="18" name="Text Placeholder 16">
            <a:extLst>
              <a:ext uri="{FF2B5EF4-FFF2-40B4-BE49-F238E27FC236}">
                <a16:creationId xmlns:a16="http://schemas.microsoft.com/office/drawing/2014/main" id="{8A4BAA2C-0E92-4FE8-A508-BD88222CDE9A}"/>
              </a:ext>
            </a:extLst>
          </p:cNvPr>
          <p:cNvSpPr>
            <a:spLocks noGrp="1"/>
          </p:cNvSpPr>
          <p:nvPr>
            <p:ph type="body" sz="quarter" idx="20" hasCustomPrompt="1"/>
          </p:nvPr>
        </p:nvSpPr>
        <p:spPr>
          <a:xfrm>
            <a:off x="333019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9" name="Text Placeholder 16">
            <a:extLst>
              <a:ext uri="{FF2B5EF4-FFF2-40B4-BE49-F238E27FC236}">
                <a16:creationId xmlns:a16="http://schemas.microsoft.com/office/drawing/2014/main" id="{1CA5DA5B-925A-40B1-88FB-D4E2579B8D7A}"/>
              </a:ext>
            </a:extLst>
          </p:cNvPr>
          <p:cNvSpPr>
            <a:spLocks noGrp="1"/>
          </p:cNvSpPr>
          <p:nvPr>
            <p:ph type="body" sz="quarter" idx="21" hasCustomPrompt="1"/>
          </p:nvPr>
        </p:nvSpPr>
        <p:spPr>
          <a:xfrm>
            <a:off x="615080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0" name="Text Placeholder 16">
            <a:extLst>
              <a:ext uri="{FF2B5EF4-FFF2-40B4-BE49-F238E27FC236}">
                <a16:creationId xmlns:a16="http://schemas.microsoft.com/office/drawing/2014/main" id="{95721348-C68C-4897-B879-894BFB921513}"/>
              </a:ext>
            </a:extLst>
          </p:cNvPr>
          <p:cNvSpPr>
            <a:spLocks noGrp="1"/>
          </p:cNvSpPr>
          <p:nvPr>
            <p:ph type="body" sz="quarter" idx="22" hasCustomPrompt="1"/>
          </p:nvPr>
        </p:nvSpPr>
        <p:spPr>
          <a:xfrm>
            <a:off x="8971418" y="3818255"/>
            <a:ext cx="2436812" cy="2097088"/>
          </a:xfrm>
        </p:spPr>
        <p:txBody>
          <a:bodyPr>
            <a:noAutofit/>
          </a:bodyPr>
          <a:lstStyle>
            <a:lvl1pPr>
              <a:spcAft>
                <a:spcPts val="1500"/>
              </a:spcAft>
              <a:defRPr sz="1200"/>
            </a:lvl1pPr>
            <a:lvl2pPr>
              <a:spcBef>
                <a:spcPts val="0"/>
              </a:spcBef>
              <a:defRPr sz="12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Date Placeholder 3">
            <a:extLst>
              <a:ext uri="{FF2B5EF4-FFF2-40B4-BE49-F238E27FC236}">
                <a16:creationId xmlns:a16="http://schemas.microsoft.com/office/drawing/2014/main" id="{79A523F7-E168-6E90-9837-4FE7C6E5F79B}"/>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4972219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image" Target="../media/image2.png"/><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image" Target="../media/image2.png"/><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image" Target="../media/image1.png"/><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theme" Target="../theme/theme2.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92.xml"/><Relationship Id="rId18" Type="http://schemas.openxmlformats.org/officeDocument/2006/relationships/slideLayout" Target="../slideLayouts/slideLayout97.xml"/><Relationship Id="rId26" Type="http://schemas.openxmlformats.org/officeDocument/2006/relationships/slideLayout" Target="../slideLayouts/slideLayout105.xml"/><Relationship Id="rId39" Type="http://schemas.openxmlformats.org/officeDocument/2006/relationships/slideLayout" Target="../slideLayouts/slideLayout118.xml"/><Relationship Id="rId21" Type="http://schemas.openxmlformats.org/officeDocument/2006/relationships/slideLayout" Target="../slideLayouts/slideLayout100.xml"/><Relationship Id="rId34" Type="http://schemas.openxmlformats.org/officeDocument/2006/relationships/slideLayout" Target="../slideLayouts/slideLayout113.xml"/><Relationship Id="rId42" Type="http://schemas.openxmlformats.org/officeDocument/2006/relationships/image" Target="../media/image2.png"/><Relationship Id="rId7" Type="http://schemas.openxmlformats.org/officeDocument/2006/relationships/slideLayout" Target="../slideLayouts/slideLayout86.xml"/><Relationship Id="rId2" Type="http://schemas.openxmlformats.org/officeDocument/2006/relationships/slideLayout" Target="../slideLayouts/slideLayout81.xml"/><Relationship Id="rId16" Type="http://schemas.openxmlformats.org/officeDocument/2006/relationships/slideLayout" Target="../slideLayouts/slideLayout95.xml"/><Relationship Id="rId20" Type="http://schemas.openxmlformats.org/officeDocument/2006/relationships/slideLayout" Target="../slideLayouts/slideLayout99.xml"/><Relationship Id="rId29" Type="http://schemas.openxmlformats.org/officeDocument/2006/relationships/slideLayout" Target="../slideLayouts/slideLayout108.xml"/><Relationship Id="rId41" Type="http://schemas.openxmlformats.org/officeDocument/2006/relationships/image" Target="../media/image1.png"/><Relationship Id="rId1" Type="http://schemas.openxmlformats.org/officeDocument/2006/relationships/slideLayout" Target="../slideLayouts/slideLayout80.xml"/><Relationship Id="rId6" Type="http://schemas.openxmlformats.org/officeDocument/2006/relationships/slideLayout" Target="../slideLayouts/slideLayout85.xml"/><Relationship Id="rId11" Type="http://schemas.openxmlformats.org/officeDocument/2006/relationships/slideLayout" Target="../slideLayouts/slideLayout90.xml"/><Relationship Id="rId24" Type="http://schemas.openxmlformats.org/officeDocument/2006/relationships/slideLayout" Target="../slideLayouts/slideLayout103.xml"/><Relationship Id="rId32" Type="http://schemas.openxmlformats.org/officeDocument/2006/relationships/slideLayout" Target="../slideLayouts/slideLayout111.xml"/><Relationship Id="rId37" Type="http://schemas.openxmlformats.org/officeDocument/2006/relationships/slideLayout" Target="../slideLayouts/slideLayout116.xml"/><Relationship Id="rId40" Type="http://schemas.openxmlformats.org/officeDocument/2006/relationships/theme" Target="../theme/theme3.xml"/><Relationship Id="rId5" Type="http://schemas.openxmlformats.org/officeDocument/2006/relationships/slideLayout" Target="../slideLayouts/slideLayout84.xml"/><Relationship Id="rId15" Type="http://schemas.openxmlformats.org/officeDocument/2006/relationships/slideLayout" Target="../slideLayouts/slideLayout94.xml"/><Relationship Id="rId23" Type="http://schemas.openxmlformats.org/officeDocument/2006/relationships/slideLayout" Target="../slideLayouts/slideLayout102.xml"/><Relationship Id="rId28" Type="http://schemas.openxmlformats.org/officeDocument/2006/relationships/slideLayout" Target="../slideLayouts/slideLayout107.xml"/><Relationship Id="rId36" Type="http://schemas.openxmlformats.org/officeDocument/2006/relationships/slideLayout" Target="../slideLayouts/slideLayout115.xml"/><Relationship Id="rId10" Type="http://schemas.openxmlformats.org/officeDocument/2006/relationships/slideLayout" Target="../slideLayouts/slideLayout89.xml"/><Relationship Id="rId19" Type="http://schemas.openxmlformats.org/officeDocument/2006/relationships/slideLayout" Target="../slideLayouts/slideLayout98.xml"/><Relationship Id="rId31" Type="http://schemas.openxmlformats.org/officeDocument/2006/relationships/slideLayout" Target="../slideLayouts/slideLayout110.xml"/><Relationship Id="rId4" Type="http://schemas.openxmlformats.org/officeDocument/2006/relationships/slideLayout" Target="../slideLayouts/slideLayout83.xml"/><Relationship Id="rId9" Type="http://schemas.openxmlformats.org/officeDocument/2006/relationships/slideLayout" Target="../slideLayouts/slideLayout88.xml"/><Relationship Id="rId14" Type="http://schemas.openxmlformats.org/officeDocument/2006/relationships/slideLayout" Target="../slideLayouts/slideLayout93.xml"/><Relationship Id="rId22" Type="http://schemas.openxmlformats.org/officeDocument/2006/relationships/slideLayout" Target="../slideLayouts/slideLayout101.xml"/><Relationship Id="rId27" Type="http://schemas.openxmlformats.org/officeDocument/2006/relationships/slideLayout" Target="../slideLayouts/slideLayout106.xml"/><Relationship Id="rId30" Type="http://schemas.openxmlformats.org/officeDocument/2006/relationships/slideLayout" Target="../slideLayouts/slideLayout109.xml"/><Relationship Id="rId35" Type="http://schemas.openxmlformats.org/officeDocument/2006/relationships/slideLayout" Target="../slideLayouts/slideLayout114.xml"/><Relationship Id="rId8" Type="http://schemas.openxmlformats.org/officeDocument/2006/relationships/slideLayout" Target="../slideLayouts/slideLayout87.xml"/><Relationship Id="rId3" Type="http://schemas.openxmlformats.org/officeDocument/2006/relationships/slideLayout" Target="../slideLayouts/slideLayout82.xml"/><Relationship Id="rId12" Type="http://schemas.openxmlformats.org/officeDocument/2006/relationships/slideLayout" Target="../slideLayouts/slideLayout91.xml"/><Relationship Id="rId17" Type="http://schemas.openxmlformats.org/officeDocument/2006/relationships/slideLayout" Target="../slideLayouts/slideLayout96.xml"/><Relationship Id="rId25" Type="http://schemas.openxmlformats.org/officeDocument/2006/relationships/slideLayout" Target="../slideLayouts/slideLayout104.xml"/><Relationship Id="rId33" Type="http://schemas.openxmlformats.org/officeDocument/2006/relationships/slideLayout" Target="../slideLayouts/slideLayout112.xml"/><Relationship Id="rId38" Type="http://schemas.openxmlformats.org/officeDocument/2006/relationships/slideLayout" Target="../slideLayouts/slideLayout1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3"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4350" y="1288919"/>
            <a:ext cx="11167287" cy="489042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11" name="Date Placeholder 3">
            <a:extLst>
              <a:ext uri="{FF2B5EF4-FFF2-40B4-BE49-F238E27FC236}">
                <a16:creationId xmlns:a16="http://schemas.microsoft.com/office/drawing/2014/main" id="{406CB6C5-2EB0-8CF5-B75C-8E4DCE8DB230}"/>
              </a:ext>
            </a:extLst>
          </p:cNvPr>
          <p:cNvSpPr>
            <a:spLocks noGrp="1"/>
          </p:cNvSpPr>
          <p:nvPr>
            <p:ph type="dt" sz="half" idx="2"/>
          </p:nvPr>
        </p:nvSpPr>
        <p:spPr>
          <a:xfrm>
            <a:off x="510361" y="6483946"/>
            <a:ext cx="5486400"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417380027"/>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3" r:id="rId3"/>
    <p:sldLayoutId id="2147483674" r:id="rId4"/>
    <p:sldLayoutId id="2147483675" r:id="rId5"/>
    <p:sldLayoutId id="2147483676" r:id="rId6"/>
    <p:sldLayoutId id="2147483677" r:id="rId7"/>
    <p:sldLayoutId id="2147483679" r:id="rId8"/>
    <p:sldLayoutId id="2147483680" r:id="rId9"/>
    <p:sldLayoutId id="2147483662" r:id="rId10"/>
    <p:sldLayoutId id="2147483663" r:id="rId11"/>
    <p:sldLayoutId id="2147483678" r:id="rId12"/>
    <p:sldLayoutId id="2147483664" r:id="rId13"/>
    <p:sldLayoutId id="2147483692"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7" r:id="rId25"/>
    <p:sldLayoutId id="2147483693" r:id="rId26"/>
    <p:sldLayoutId id="2147483694" r:id="rId27"/>
    <p:sldLayoutId id="2147483696" r:id="rId28"/>
    <p:sldLayoutId id="2147483780" r:id="rId29"/>
    <p:sldLayoutId id="2147483781" r:id="rId30"/>
    <p:sldLayoutId id="2147483695" r:id="rId31"/>
    <p:sldLayoutId id="2147483665" r:id="rId32"/>
    <p:sldLayoutId id="2147483666" r:id="rId33"/>
    <p:sldLayoutId id="2147483783" r:id="rId34"/>
    <p:sldLayoutId id="2147483698" r:id="rId35"/>
    <p:sldLayoutId id="2147483699" r:id="rId36"/>
    <p:sldLayoutId id="2147483667" r:id="rId37"/>
    <p:sldLayoutId id="2147483700" r:id="rId38"/>
    <p:sldLayoutId id="2147483701" r:id="rId39"/>
    <p:sldLayoutId id="2147483791" r:id="rId40"/>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43449" y="1288919"/>
            <a:ext cx="11167287" cy="489042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
        <p:nvSpPr>
          <p:cNvPr id="7" name="Date Placeholder 3">
            <a:extLst>
              <a:ext uri="{FF2B5EF4-FFF2-40B4-BE49-F238E27FC236}">
                <a16:creationId xmlns:a16="http://schemas.microsoft.com/office/drawing/2014/main" id="{007D9140-C3E0-087E-0AC7-013078C29D43}"/>
              </a:ext>
            </a:extLst>
          </p:cNvPr>
          <p:cNvSpPr>
            <a:spLocks noGrp="1"/>
          </p:cNvSpPr>
          <p:nvPr>
            <p:ph type="dt" sz="half" idx="2"/>
          </p:nvPr>
        </p:nvSpPr>
        <p:spPr>
          <a:xfrm>
            <a:off x="510362" y="6483946"/>
            <a:ext cx="6295552"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558611890"/>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 id="2147483764" r:id="rId23"/>
    <p:sldLayoutId id="2147483765" r:id="rId24"/>
    <p:sldLayoutId id="2147483766" r:id="rId25"/>
    <p:sldLayoutId id="2147483767" r:id="rId26"/>
    <p:sldLayoutId id="2147483768" r:id="rId27"/>
    <p:sldLayoutId id="2147483769" r:id="rId28"/>
    <p:sldLayoutId id="2147483790" r:id="rId29"/>
    <p:sldLayoutId id="2147483784" r:id="rId30"/>
    <p:sldLayoutId id="2147483770" r:id="rId31"/>
    <p:sldLayoutId id="2147483771" r:id="rId32"/>
    <p:sldLayoutId id="2147483772" r:id="rId33"/>
    <p:sldLayoutId id="2147483786" r:id="rId34"/>
    <p:sldLayoutId id="2147483773" r:id="rId35"/>
    <p:sldLayoutId id="2147483774" r:id="rId36"/>
    <p:sldLayoutId id="2147483775" r:id="rId37"/>
    <p:sldLayoutId id="2147483776" r:id="rId38"/>
    <p:sldLayoutId id="2147483777"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hidden="1">
            <a:extLst>
              <a:ext uri="{FF2B5EF4-FFF2-40B4-BE49-F238E27FC236}">
                <a16:creationId xmlns:a16="http://schemas.microsoft.com/office/drawing/2014/main" id="{571FB913-B1A8-4150-87ED-07F4018CFC6A}"/>
              </a:ext>
            </a:extLst>
          </p:cNvPr>
          <p:cNvPicPr>
            <a:picLocks noChangeAspect="1"/>
          </p:cNvPicPr>
          <p:nvPr userDrawn="1"/>
        </p:nvPicPr>
        <p:blipFill>
          <a:blip r:embed="rId41"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pic>
        <p:nvPicPr>
          <p:cNvPr id="10" name="Picture 9" hidden="1">
            <a:extLst>
              <a:ext uri="{FF2B5EF4-FFF2-40B4-BE49-F238E27FC236}">
                <a16:creationId xmlns:a16="http://schemas.microsoft.com/office/drawing/2014/main" id="{62C36E4B-9CB8-441D-92B0-D7E2BFD8B29C}"/>
              </a:ext>
            </a:extLst>
          </p:cNvPr>
          <p:cNvPicPr>
            <a:picLocks noChangeAspect="1"/>
          </p:cNvPicPr>
          <p:nvPr userDrawn="1"/>
        </p:nvPicPr>
        <p:blipFill>
          <a:blip r:embed="rId42" cstate="email">
            <a:extLst>
              <a:ext uri="{28A0092B-C50C-407E-A947-70E740481C1C}">
                <a14:useLocalDpi xmlns:a14="http://schemas.microsoft.com/office/drawing/2010/main"/>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056A9D56-1C5A-4AF1-AA9B-17DE07F28170}"/>
              </a:ext>
            </a:extLst>
          </p:cNvPr>
          <p:cNvSpPr>
            <a:spLocks noGrp="1"/>
          </p:cNvSpPr>
          <p:nvPr>
            <p:ph type="title"/>
          </p:nvPr>
        </p:nvSpPr>
        <p:spPr>
          <a:xfrm>
            <a:off x="510363" y="418290"/>
            <a:ext cx="11171274" cy="846948"/>
          </a:xfrm>
          <a:prstGeom prst="rect">
            <a:avLst/>
          </a:prstGeom>
        </p:spPr>
        <p:txBody>
          <a:bodyPr vert="horz" lIns="0" tIns="0" rIns="0" bIns="0" rtlCol="0" anchor="t" anchorCtr="0">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81FF381-211B-4CBB-9A45-5A5A1A678724}"/>
              </a:ext>
            </a:extLst>
          </p:cNvPr>
          <p:cNvSpPr>
            <a:spLocks noGrp="1"/>
          </p:cNvSpPr>
          <p:nvPr>
            <p:ph type="body" idx="1"/>
          </p:nvPr>
        </p:nvSpPr>
        <p:spPr>
          <a:xfrm>
            <a:off x="510363" y="1288919"/>
            <a:ext cx="11167287" cy="4890423"/>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69A5B9-D1FE-45DB-935F-A4C8E3A241A2}"/>
              </a:ext>
            </a:extLst>
          </p:cNvPr>
          <p:cNvSpPr>
            <a:spLocks noGrp="1"/>
          </p:cNvSpPr>
          <p:nvPr>
            <p:ph type="dt" sz="half" idx="2"/>
          </p:nvPr>
        </p:nvSpPr>
        <p:spPr>
          <a:xfrm>
            <a:off x="510360" y="6483946"/>
            <a:ext cx="5585639" cy="144000"/>
          </a:xfrm>
          <a:prstGeom prst="rect">
            <a:avLst/>
          </a:prstGeom>
        </p:spPr>
        <p:txBody>
          <a:bodyPr vert="horz" lIns="0" tIns="0" rIns="0" bIns="0" rtlCol="0" anchor="ctr"/>
          <a:lstStyle>
            <a:lvl1pPr algn="l">
              <a:defRPr lang="en-US" sz="800" b="0" i="0" u="none" strike="noStrike" smtClean="0">
                <a:effectLst/>
              </a:defRPr>
            </a:lvl1pPr>
          </a:lstStyle>
          <a:p>
            <a:r>
              <a:rPr lang="en-US"/>
              <a:t>© 2024 Thrivent Charitable Impact &amp; Investing® | All rights reserved. Do not distribute without authorization.</a:t>
            </a:r>
            <a:endParaRPr lang="en-GB"/>
          </a:p>
        </p:txBody>
      </p:sp>
      <p:sp>
        <p:nvSpPr>
          <p:cNvPr id="6" name="Slide Number Placeholder 5">
            <a:extLst>
              <a:ext uri="{FF2B5EF4-FFF2-40B4-BE49-F238E27FC236}">
                <a16:creationId xmlns:a16="http://schemas.microsoft.com/office/drawing/2014/main" id="{B4C236AE-D115-4EBA-A264-37A4CE48CABE}"/>
              </a:ext>
            </a:extLst>
          </p:cNvPr>
          <p:cNvSpPr>
            <a:spLocks noGrp="1"/>
          </p:cNvSpPr>
          <p:nvPr>
            <p:ph type="sldNum" sz="quarter" idx="4"/>
          </p:nvPr>
        </p:nvSpPr>
        <p:spPr>
          <a:xfrm>
            <a:off x="8938437" y="6483946"/>
            <a:ext cx="2743200" cy="144000"/>
          </a:xfrm>
          <a:prstGeom prst="rect">
            <a:avLst/>
          </a:prstGeom>
        </p:spPr>
        <p:txBody>
          <a:bodyPr vert="horz" lIns="0" tIns="0" rIns="0" bIns="0" rtlCol="0" anchor="ctr"/>
          <a:lstStyle>
            <a:lvl1pPr algn="r">
              <a:defRPr sz="800">
                <a:solidFill>
                  <a:schemeClr val="tx1"/>
                </a:solidFill>
              </a:defRPr>
            </a:lvl1pPr>
          </a:lstStyle>
          <a:p>
            <a:fld id="{C01D6077-7623-46CE-922B-5B1B61F10384}" type="slidenum">
              <a:rPr lang="en-GB" smtClean="0"/>
              <a:pPr/>
              <a:t>‹#›</a:t>
            </a:fld>
            <a:endParaRPr lang="en-GB"/>
          </a:p>
        </p:txBody>
      </p:sp>
    </p:spTree>
    <p:extLst>
      <p:ext uri="{BB962C8B-B14F-4D97-AF65-F5344CB8AC3E}">
        <p14:creationId xmlns:p14="http://schemas.microsoft.com/office/powerpoint/2010/main" val="3361647219"/>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 id="2147483723" r:id="rId20"/>
    <p:sldLayoutId id="2147483724" r:id="rId21"/>
    <p:sldLayoutId id="2147483725" r:id="rId22"/>
    <p:sldLayoutId id="2147483726" r:id="rId23"/>
    <p:sldLayoutId id="2147483727" r:id="rId24"/>
    <p:sldLayoutId id="2147483728" r:id="rId25"/>
    <p:sldLayoutId id="2147483729" r:id="rId26"/>
    <p:sldLayoutId id="2147483730" r:id="rId27"/>
    <p:sldLayoutId id="2147483731" r:id="rId28"/>
    <p:sldLayoutId id="2147483787" r:id="rId29"/>
    <p:sldLayoutId id="2147483788" r:id="rId30"/>
    <p:sldLayoutId id="2147483732" r:id="rId31"/>
    <p:sldLayoutId id="2147483733" r:id="rId32"/>
    <p:sldLayoutId id="2147483734" r:id="rId33"/>
    <p:sldLayoutId id="2147483779" r:id="rId34"/>
    <p:sldLayoutId id="2147483735" r:id="rId35"/>
    <p:sldLayoutId id="2147483736" r:id="rId36"/>
    <p:sldLayoutId id="2147483737" r:id="rId37"/>
    <p:sldLayoutId id="2147483738" r:id="rId38"/>
    <p:sldLayoutId id="2147483739" r:id="rId39"/>
  </p:sldLayoutIdLst>
  <p:hf sldNum="0" hdr="0" ftr="0"/>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buFont typeface="Arial" panose="020B0604020202020204" pitchFamily="34" charset="0"/>
        <a:buNone/>
        <a:defRPr sz="1400" b="0" kern="1200" spc="30" baseline="0">
          <a:solidFill>
            <a:schemeClr val="tx1"/>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6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600"/>
        </a:spcBef>
        <a:buFont typeface="Arial" panose="020B0604020202020204" pitchFamily="34" charset="0"/>
        <a:buChar char="–"/>
        <a:defRPr sz="1050" kern="1200" spc="30" baseline="0">
          <a:solidFill>
            <a:schemeClr val="tx1"/>
          </a:solidFill>
          <a:latin typeface="+mn-lt"/>
          <a:ea typeface="+mn-ea"/>
          <a:cs typeface="+mn-cs"/>
        </a:defRPr>
      </a:lvl5pPr>
      <a:lvl6pPr marL="542925" indent="0" algn="l" defTabSz="914400" rtl="0" eaLnBrk="1" latinLnBrk="0" hangingPunct="1">
        <a:lnSpc>
          <a:spcPct val="100000"/>
        </a:lnSpc>
        <a:spcBef>
          <a:spcPts val="600"/>
        </a:spcBef>
        <a:buFont typeface="Arial" panose="020B0604020202020204" pitchFamily="34" charset="0"/>
        <a:buNone/>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600"/>
        </a:spcBef>
        <a:buFont typeface="Arial" panose="020B0604020202020204" pitchFamily="34" charset="0"/>
        <a:buChar char="–"/>
        <a:defRPr sz="1200" kern="1200" spc="3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840">
          <p15:clr>
            <a:srgbClr val="F26B43"/>
          </p15:clr>
        </p15:guide>
        <p15:guide id="2" orient="horz" pos="2160">
          <p15:clr>
            <a:srgbClr val="F26B43"/>
          </p15:clr>
        </p15:guide>
        <p15:guide id="3" orient="horz" pos="810">
          <p15:clr>
            <a:srgbClr val="F26B43"/>
          </p15:clr>
        </p15:guide>
        <p15:guide id="4" orient="horz" pos="470">
          <p15:clr>
            <a:srgbClr val="F26B43"/>
          </p15:clr>
        </p15:guide>
        <p15:guide id="5" orient="horz" pos="4146">
          <p15:clr>
            <a:srgbClr val="F26B43"/>
          </p15:clr>
        </p15:guide>
        <p15:guide id="6" pos="5030">
          <p15:clr>
            <a:srgbClr val="F26B43"/>
          </p15:clr>
        </p15:guide>
        <p15:guide id="7" pos="2672">
          <p15:clr>
            <a:srgbClr val="F26B43"/>
          </p15:clr>
        </p15:guide>
        <p15:guide id="8" pos="321">
          <p15:clr>
            <a:srgbClr val="F26B43"/>
          </p15:clr>
        </p15:guide>
        <p15:guide id="9" pos="2150">
          <p15:clr>
            <a:srgbClr val="F26B43"/>
          </p15:clr>
        </p15:guide>
        <p15:guide id="10" pos="5837">
          <p15:clr>
            <a:srgbClr val="F26B43"/>
          </p15:clr>
        </p15:guide>
        <p15:guide id="11" pos="3987">
          <p15:clr>
            <a:srgbClr val="F26B43"/>
          </p15:clr>
        </p15:guide>
        <p15:guide id="12" pos="3686">
          <p15:clr>
            <a:srgbClr val="F26B43"/>
          </p15:clr>
        </p15:guide>
        <p15:guide id="13" pos="5542">
          <p15:clr>
            <a:srgbClr val="F26B43"/>
          </p15:clr>
        </p15:guide>
        <p15:guide id="14" pos="1856">
          <p15:clr>
            <a:srgbClr val="F26B43"/>
          </p15:clr>
        </p15:guide>
        <p15:guide id="15" pos="4730">
          <p15:clr>
            <a:srgbClr val="F26B43"/>
          </p15:clr>
        </p15:guide>
        <p15:guide id="16" pos="2378">
          <p15:clr>
            <a:srgbClr val="F26B43"/>
          </p15:clr>
        </p15:guide>
        <p15:guide id="17" pos="7356">
          <p15:clr>
            <a:srgbClr val="F26B43"/>
          </p15:clr>
        </p15:guide>
        <p15:guide id="18" pos="6899">
          <p15:clr>
            <a:srgbClr val="F26B43"/>
          </p15:clr>
        </p15:guide>
        <p15:guide id="19" orient="horz" pos="3731">
          <p15:clr>
            <a:srgbClr val="F26B43"/>
          </p15:clr>
        </p15:guide>
        <p15:guide id="20" orient="horz" pos="1149">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90.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90.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3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90.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73.xml"/><Relationship Id="rId5" Type="http://schemas.openxmlformats.org/officeDocument/2006/relationships/image" Target="../media/image23.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33.xml"/><Relationship Id="rId5" Type="http://schemas.openxmlformats.org/officeDocument/2006/relationships/image" Target="../media/image24.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5.xml"/><Relationship Id="rId1" Type="http://schemas.openxmlformats.org/officeDocument/2006/relationships/slideLayout" Target="../slideLayouts/slideLayout73.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33.xml"/><Relationship Id="rId5" Type="http://schemas.openxmlformats.org/officeDocument/2006/relationships/image" Target="../media/image24.png"/><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33.xml"/><Relationship Id="rId5" Type="http://schemas.openxmlformats.org/officeDocument/2006/relationships/image" Target="../media/image24.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33.xml"/><Relationship Id="rId5" Type="http://schemas.openxmlformats.org/officeDocument/2006/relationships/image" Target="../media/image24.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1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90.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EE83F-47EB-47AC-BA13-FEC39C9930D1}"/>
              </a:ext>
            </a:extLst>
          </p:cNvPr>
          <p:cNvSpPr>
            <a:spLocks noGrp="1"/>
          </p:cNvSpPr>
          <p:nvPr>
            <p:ph type="title"/>
          </p:nvPr>
        </p:nvSpPr>
        <p:spPr/>
        <p:txBody>
          <a:bodyPr/>
          <a:lstStyle/>
          <a:p>
            <a:r>
              <a:rPr lang="en-US"/>
              <a:t>Tax reform &amp; charitable giving </a:t>
            </a:r>
          </a:p>
        </p:txBody>
      </p:sp>
      <p:sp>
        <p:nvSpPr>
          <p:cNvPr id="6" name="Text Placeholder 5">
            <a:extLst>
              <a:ext uri="{FF2B5EF4-FFF2-40B4-BE49-F238E27FC236}">
                <a16:creationId xmlns:a16="http://schemas.microsoft.com/office/drawing/2014/main" id="{BB3617E4-044E-FCC2-6E01-B9736FA6EC6E}"/>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31A26812-E63C-5DE3-5534-48279035964A}"/>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
        <p:nvSpPr>
          <p:cNvPr id="5" name="Date Placeholder 3">
            <a:extLst>
              <a:ext uri="{FF2B5EF4-FFF2-40B4-BE49-F238E27FC236}">
                <a16:creationId xmlns:a16="http://schemas.microsoft.com/office/drawing/2014/main" id="{8457E82E-1CAC-C540-AC07-B636609B307D}"/>
              </a:ext>
            </a:extLst>
          </p:cNvPr>
          <p:cNvSpPr txBox="1">
            <a:spLocks/>
          </p:cNvSpPr>
          <p:nvPr/>
        </p:nvSpPr>
        <p:spPr>
          <a:xfrm>
            <a:off x="7606105" y="6483946"/>
            <a:ext cx="4114800" cy="144000"/>
          </a:xfrm>
          <a:prstGeom prst="rect">
            <a:avLst/>
          </a:prstGeom>
        </p:spPr>
        <p:txBody>
          <a:bodyPr vert="horz" lIns="0" tIns="0" rIns="0" bIns="0" rtlCol="0" anchor="ctr"/>
          <a:lstStyle>
            <a:defPPr>
              <a:defRPr lang="en-US"/>
            </a:defPPr>
            <a:lvl1pPr marL="0" algn="l" defTabSz="914400" rtl="0" eaLnBrk="1" latinLnBrk="0" hangingPunct="1">
              <a:defRPr lang="en-US" sz="800" b="0" i="0" u="none" strike="noStrike" kern="1200" smtClean="0">
                <a:solidFill>
                  <a:schemeClr val="tx1"/>
                </a:solidFill>
                <a:effectLst/>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dirty="0"/>
              <a:t>3483335.4</a:t>
            </a:r>
          </a:p>
        </p:txBody>
      </p:sp>
      <p:pic>
        <p:nvPicPr>
          <p:cNvPr id="4" name="Picture 3" descr="Icon&#10;&#10;Description automatically generated">
            <a:extLst>
              <a:ext uri="{FF2B5EF4-FFF2-40B4-BE49-F238E27FC236}">
                <a16:creationId xmlns:a16="http://schemas.microsoft.com/office/drawing/2014/main" id="{CC318DF4-5C8E-991B-C629-83CBFEA5F67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874818" y="1679124"/>
            <a:ext cx="4882294" cy="5178876"/>
          </a:xfrm>
          <a:prstGeom prst="rect">
            <a:avLst/>
          </a:prstGeom>
        </p:spPr>
      </p:pic>
    </p:spTree>
    <p:extLst>
      <p:ext uri="{BB962C8B-B14F-4D97-AF65-F5344CB8AC3E}">
        <p14:creationId xmlns:p14="http://schemas.microsoft.com/office/powerpoint/2010/main" val="3434318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5AD6D-E80F-4FD2-8095-18563A761B34}"/>
              </a:ext>
            </a:extLst>
          </p:cNvPr>
          <p:cNvSpPr>
            <a:spLocks noGrp="1"/>
          </p:cNvSpPr>
          <p:nvPr>
            <p:ph type="title"/>
          </p:nvPr>
        </p:nvSpPr>
        <p:spPr/>
        <p:txBody>
          <a:bodyPr/>
          <a:lstStyle/>
          <a:p>
            <a:r>
              <a:rPr lang="en-US"/>
              <a:t>Why people give</a:t>
            </a:r>
          </a:p>
        </p:txBody>
      </p:sp>
      <p:sp>
        <p:nvSpPr>
          <p:cNvPr id="5" name="Text Placeholder 4">
            <a:extLst>
              <a:ext uri="{FF2B5EF4-FFF2-40B4-BE49-F238E27FC236}">
                <a16:creationId xmlns:a16="http://schemas.microsoft.com/office/drawing/2014/main" id="{4CF6728D-D94C-EB66-D220-04DCD27632E7}"/>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4163A37E-B336-AB8B-50F8-17F0788036E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6" name="Picture 5" descr="Logo, icon&#10;&#10;Description automatically generated">
            <a:extLst>
              <a:ext uri="{FF2B5EF4-FFF2-40B4-BE49-F238E27FC236}">
                <a16:creationId xmlns:a16="http://schemas.microsoft.com/office/drawing/2014/main" id="{A8715850-97ED-F563-095C-3723AAD32419}"/>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340477" y="-144357"/>
            <a:ext cx="7564351" cy="8021669"/>
          </a:xfrm>
          <a:prstGeom prst="rect">
            <a:avLst/>
          </a:prstGeom>
        </p:spPr>
      </p:pic>
    </p:spTree>
    <p:extLst>
      <p:ext uri="{BB962C8B-B14F-4D97-AF65-F5344CB8AC3E}">
        <p14:creationId xmlns:p14="http://schemas.microsoft.com/office/powerpoint/2010/main" val="97889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21F9DA-AE76-A232-8F14-EB435C853E38}"/>
              </a:ext>
            </a:extLst>
          </p:cNvPr>
          <p:cNvSpPr>
            <a:spLocks noGrp="1"/>
          </p:cNvSpPr>
          <p:nvPr>
            <p:ph type="title"/>
          </p:nvPr>
        </p:nvSpPr>
        <p:spPr/>
        <p:txBody>
          <a:bodyPr/>
          <a:lstStyle/>
          <a:p>
            <a:r>
              <a:rPr lang="en-US"/>
              <a:t>Why do people give?*</a:t>
            </a:r>
          </a:p>
        </p:txBody>
      </p:sp>
      <p:sp>
        <p:nvSpPr>
          <p:cNvPr id="4" name="TextBox 3">
            <a:extLst>
              <a:ext uri="{FF2B5EF4-FFF2-40B4-BE49-F238E27FC236}">
                <a16:creationId xmlns:a16="http://schemas.microsoft.com/office/drawing/2014/main" id="{EEFCCB90-E4A1-0413-CED1-683E141426C8}"/>
              </a:ext>
            </a:extLst>
          </p:cNvPr>
          <p:cNvSpPr txBox="1"/>
          <p:nvPr/>
        </p:nvSpPr>
        <p:spPr>
          <a:xfrm>
            <a:off x="8608086" y="6448224"/>
            <a:ext cx="2989921" cy="215444"/>
          </a:xfrm>
          <a:prstGeom prst="rect">
            <a:avLst/>
          </a:prstGeom>
          <a:noFill/>
        </p:spPr>
        <p:txBody>
          <a:bodyPr wrap="none" rtlCol="0">
            <a:spAutoFit/>
          </a:bodyPr>
          <a:lstStyle/>
          <a:p>
            <a:r>
              <a:rPr lang="en-US" sz="800" dirty="0"/>
              <a:t>* Source: 2023 Thrivent Charitable Donor Satisfaction Survey</a:t>
            </a:r>
          </a:p>
        </p:txBody>
      </p:sp>
      <p:sp>
        <p:nvSpPr>
          <p:cNvPr id="3" name="Date Placeholder 2">
            <a:extLst>
              <a:ext uri="{FF2B5EF4-FFF2-40B4-BE49-F238E27FC236}">
                <a16:creationId xmlns:a16="http://schemas.microsoft.com/office/drawing/2014/main" id="{2ABFCF8C-8851-1F93-F93B-3A1D46408F05}"/>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cxnSp>
        <p:nvCxnSpPr>
          <p:cNvPr id="5" name="Straight Connector 4">
            <a:extLst>
              <a:ext uri="{FF2B5EF4-FFF2-40B4-BE49-F238E27FC236}">
                <a16:creationId xmlns:a16="http://schemas.microsoft.com/office/drawing/2014/main" id="{4DAE7F26-3D00-E0A3-09BA-BCD37F8FD884}"/>
              </a:ext>
            </a:extLst>
          </p:cNvPr>
          <p:cNvCxnSpPr>
            <a:cxnSpLocks/>
          </p:cNvCxnSpPr>
          <p:nvPr/>
        </p:nvCxnSpPr>
        <p:spPr>
          <a:xfrm flipH="1">
            <a:off x="2285057" y="1793774"/>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BFE37DB-3DF7-08AD-1227-9EE24B72C5BA}"/>
              </a:ext>
            </a:extLst>
          </p:cNvPr>
          <p:cNvSpPr txBox="1"/>
          <p:nvPr/>
        </p:nvSpPr>
        <p:spPr>
          <a:xfrm>
            <a:off x="3157690" y="1567815"/>
            <a:ext cx="2184210" cy="400110"/>
          </a:xfrm>
          <a:prstGeom prst="rect">
            <a:avLst/>
          </a:prstGeom>
          <a:noFill/>
        </p:spPr>
        <p:txBody>
          <a:bodyPr wrap="square" rtlCol="0">
            <a:spAutoFit/>
          </a:bodyPr>
          <a:lstStyle/>
          <a:p>
            <a:r>
              <a:rPr lang="en-US" sz="2000"/>
              <a:t>Help others</a:t>
            </a:r>
          </a:p>
        </p:txBody>
      </p:sp>
      <p:sp>
        <p:nvSpPr>
          <p:cNvPr id="8" name="TextBox 7">
            <a:extLst>
              <a:ext uri="{FF2B5EF4-FFF2-40B4-BE49-F238E27FC236}">
                <a16:creationId xmlns:a16="http://schemas.microsoft.com/office/drawing/2014/main" id="{4F99533A-09F7-B5A9-0D17-2DDF5174A48F}"/>
              </a:ext>
            </a:extLst>
          </p:cNvPr>
          <p:cNvSpPr txBox="1"/>
          <p:nvPr/>
        </p:nvSpPr>
        <p:spPr>
          <a:xfrm>
            <a:off x="3157690" y="2688426"/>
            <a:ext cx="2809070" cy="400110"/>
          </a:xfrm>
          <a:prstGeom prst="rect">
            <a:avLst/>
          </a:prstGeom>
          <a:noFill/>
        </p:spPr>
        <p:txBody>
          <a:bodyPr wrap="square" rtlCol="0">
            <a:spAutoFit/>
          </a:bodyPr>
          <a:lstStyle/>
          <a:p>
            <a:r>
              <a:rPr lang="en-US" sz="2000"/>
              <a:t>Out of gratitude</a:t>
            </a:r>
          </a:p>
        </p:txBody>
      </p:sp>
      <p:sp>
        <p:nvSpPr>
          <p:cNvPr id="9" name="TextBox 8">
            <a:extLst>
              <a:ext uri="{FF2B5EF4-FFF2-40B4-BE49-F238E27FC236}">
                <a16:creationId xmlns:a16="http://schemas.microsoft.com/office/drawing/2014/main" id="{8BDB5FDB-2C5E-049C-E5CC-928CC8BFD0F6}"/>
              </a:ext>
            </a:extLst>
          </p:cNvPr>
          <p:cNvSpPr txBox="1"/>
          <p:nvPr/>
        </p:nvSpPr>
        <p:spPr>
          <a:xfrm>
            <a:off x="3153449" y="3822624"/>
            <a:ext cx="3855810" cy="400110"/>
          </a:xfrm>
          <a:prstGeom prst="rect">
            <a:avLst/>
          </a:prstGeom>
          <a:noFill/>
        </p:spPr>
        <p:txBody>
          <a:bodyPr wrap="square" rtlCol="0">
            <a:spAutoFit/>
          </a:bodyPr>
          <a:lstStyle/>
          <a:p>
            <a:r>
              <a:rPr lang="en-US" sz="2000"/>
              <a:t>In response to life’s blessings</a:t>
            </a:r>
          </a:p>
        </p:txBody>
      </p:sp>
      <p:sp>
        <p:nvSpPr>
          <p:cNvPr id="10" name="TextBox 9">
            <a:extLst>
              <a:ext uri="{FF2B5EF4-FFF2-40B4-BE49-F238E27FC236}">
                <a16:creationId xmlns:a16="http://schemas.microsoft.com/office/drawing/2014/main" id="{F4DE4A70-2058-A290-879C-5F28A69908D5}"/>
              </a:ext>
            </a:extLst>
          </p:cNvPr>
          <p:cNvSpPr txBox="1"/>
          <p:nvPr/>
        </p:nvSpPr>
        <p:spPr>
          <a:xfrm>
            <a:off x="3157690" y="5169386"/>
            <a:ext cx="5128589" cy="400110"/>
          </a:xfrm>
          <a:prstGeom prst="rect">
            <a:avLst/>
          </a:prstGeom>
          <a:noFill/>
        </p:spPr>
        <p:txBody>
          <a:bodyPr wrap="square" rtlCol="0">
            <a:spAutoFit/>
          </a:bodyPr>
          <a:lstStyle/>
          <a:p>
            <a:r>
              <a:rPr lang="en-US" sz="2000"/>
              <a:t>Positive impact in people’s lives</a:t>
            </a:r>
          </a:p>
        </p:txBody>
      </p:sp>
      <p:pic>
        <p:nvPicPr>
          <p:cNvPr id="11" name="Picture Placeholder 21">
            <a:extLst>
              <a:ext uri="{FF2B5EF4-FFF2-40B4-BE49-F238E27FC236}">
                <a16:creationId xmlns:a16="http://schemas.microsoft.com/office/drawing/2014/main" id="{807EA7E3-9A20-55FF-4A0D-3C71218AE30D}"/>
              </a:ext>
            </a:extLst>
          </p:cNvPr>
          <p:cNvPicPr>
            <a:picLocks noChangeAspect="1"/>
          </p:cNvPicPr>
          <p:nvPr/>
        </p:nvPicPr>
        <p:blipFill>
          <a:blip r:embed="rId3"/>
          <a:srcRect/>
          <a:stretch>
            <a:fillRect/>
          </a:stretch>
        </p:blipFill>
        <p:spPr>
          <a:xfrm>
            <a:off x="1028972" y="1231581"/>
            <a:ext cx="1103159" cy="1103159"/>
          </a:xfrm>
          <a:prstGeom prst="rect">
            <a:avLst/>
          </a:prstGeom>
        </p:spPr>
      </p:pic>
      <p:pic>
        <p:nvPicPr>
          <p:cNvPr id="14" name="Picture Placeholder 23" descr="Icon&#10;&#10;Description automatically generated">
            <a:extLst>
              <a:ext uri="{FF2B5EF4-FFF2-40B4-BE49-F238E27FC236}">
                <a16:creationId xmlns:a16="http://schemas.microsoft.com/office/drawing/2014/main" id="{86537DEA-B6A3-25FD-4C82-16F2968B8175}"/>
              </a:ext>
            </a:extLst>
          </p:cNvPr>
          <p:cNvPicPr>
            <a:picLocks noChangeAspect="1"/>
          </p:cNvPicPr>
          <p:nvPr/>
        </p:nvPicPr>
        <p:blipFill>
          <a:blip r:embed="rId4"/>
          <a:srcRect/>
          <a:stretch>
            <a:fillRect/>
          </a:stretch>
        </p:blipFill>
        <p:spPr>
          <a:xfrm>
            <a:off x="1035254" y="2383803"/>
            <a:ext cx="1090594" cy="1090594"/>
          </a:xfrm>
          <a:prstGeom prst="rect">
            <a:avLst/>
          </a:prstGeom>
        </p:spPr>
      </p:pic>
      <p:pic>
        <p:nvPicPr>
          <p:cNvPr id="15" name="Picture Placeholder 25" descr="Icon&#10;&#10;Description automatically generated">
            <a:extLst>
              <a:ext uri="{FF2B5EF4-FFF2-40B4-BE49-F238E27FC236}">
                <a16:creationId xmlns:a16="http://schemas.microsoft.com/office/drawing/2014/main" id="{4F063EC3-B22F-AC45-642B-4A1B6AA2FFFA}"/>
              </a:ext>
            </a:extLst>
          </p:cNvPr>
          <p:cNvPicPr>
            <a:picLocks noChangeAspect="1"/>
          </p:cNvPicPr>
          <p:nvPr/>
        </p:nvPicPr>
        <p:blipFill>
          <a:blip r:embed="rId5"/>
          <a:srcRect/>
          <a:stretch>
            <a:fillRect/>
          </a:stretch>
        </p:blipFill>
        <p:spPr>
          <a:xfrm>
            <a:off x="1068329" y="3429000"/>
            <a:ext cx="1142256" cy="1142256"/>
          </a:xfrm>
          <a:prstGeom prst="rect">
            <a:avLst/>
          </a:prstGeom>
        </p:spPr>
      </p:pic>
      <p:pic>
        <p:nvPicPr>
          <p:cNvPr id="18" name="Picture Placeholder 6" descr="Icon&#10;&#10;Description automatically generated">
            <a:extLst>
              <a:ext uri="{FF2B5EF4-FFF2-40B4-BE49-F238E27FC236}">
                <a16:creationId xmlns:a16="http://schemas.microsoft.com/office/drawing/2014/main" id="{73E7D315-4ED4-1412-27B9-6D27158C6F8F}"/>
              </a:ext>
            </a:extLst>
          </p:cNvPr>
          <p:cNvPicPr>
            <a:picLocks noChangeAspect="1"/>
          </p:cNvPicPr>
          <p:nvPr/>
        </p:nvPicPr>
        <p:blipFill>
          <a:blip r:embed="rId6"/>
          <a:srcRect/>
          <a:stretch>
            <a:fillRect/>
          </a:stretch>
        </p:blipFill>
        <p:spPr>
          <a:xfrm>
            <a:off x="1051707" y="4688324"/>
            <a:ext cx="1057689" cy="1057689"/>
          </a:xfrm>
          <a:prstGeom prst="rect">
            <a:avLst/>
          </a:prstGeom>
        </p:spPr>
      </p:pic>
      <p:cxnSp>
        <p:nvCxnSpPr>
          <p:cNvPr id="19" name="Straight Connector 18">
            <a:extLst>
              <a:ext uri="{FF2B5EF4-FFF2-40B4-BE49-F238E27FC236}">
                <a16:creationId xmlns:a16="http://schemas.microsoft.com/office/drawing/2014/main" id="{E21158E5-6F25-C1B4-D62F-CCDE87277EAD}"/>
              </a:ext>
            </a:extLst>
          </p:cNvPr>
          <p:cNvCxnSpPr>
            <a:cxnSpLocks/>
          </p:cNvCxnSpPr>
          <p:nvPr/>
        </p:nvCxnSpPr>
        <p:spPr>
          <a:xfrm flipH="1">
            <a:off x="2285057" y="2843551"/>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BFA6D32-15ED-D147-A2CD-0F16531E591D}"/>
              </a:ext>
            </a:extLst>
          </p:cNvPr>
          <p:cNvCxnSpPr>
            <a:cxnSpLocks/>
          </p:cNvCxnSpPr>
          <p:nvPr/>
        </p:nvCxnSpPr>
        <p:spPr>
          <a:xfrm flipH="1">
            <a:off x="2285057" y="4030437"/>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79F6C7F-6D40-5B8F-BE66-CF1D1A4B6424}"/>
              </a:ext>
            </a:extLst>
          </p:cNvPr>
          <p:cNvCxnSpPr>
            <a:cxnSpLocks/>
          </p:cNvCxnSpPr>
          <p:nvPr/>
        </p:nvCxnSpPr>
        <p:spPr>
          <a:xfrm flipH="1">
            <a:off x="2210585" y="5311944"/>
            <a:ext cx="54864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1657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E5AD6D-E80F-4FD2-8095-18563A761B34}"/>
              </a:ext>
            </a:extLst>
          </p:cNvPr>
          <p:cNvSpPr>
            <a:spLocks noGrp="1"/>
          </p:cNvSpPr>
          <p:nvPr>
            <p:ph type="title"/>
          </p:nvPr>
        </p:nvSpPr>
        <p:spPr>
          <a:xfrm>
            <a:off x="501650" y="1100870"/>
            <a:ext cx="5173935" cy="2852737"/>
          </a:xfrm>
        </p:spPr>
        <p:txBody>
          <a:bodyPr/>
          <a:lstStyle/>
          <a:p>
            <a:r>
              <a:rPr lang="en-US"/>
              <a:t>Emerging opportunities for giving</a:t>
            </a:r>
          </a:p>
        </p:txBody>
      </p:sp>
      <p:sp>
        <p:nvSpPr>
          <p:cNvPr id="5" name="Text Placeholder 4">
            <a:extLst>
              <a:ext uri="{FF2B5EF4-FFF2-40B4-BE49-F238E27FC236}">
                <a16:creationId xmlns:a16="http://schemas.microsoft.com/office/drawing/2014/main" id="{44983DF1-24F9-A8B9-C262-953AA17B5BE9}"/>
              </a:ext>
            </a:extLst>
          </p:cNvPr>
          <p:cNvSpPr>
            <a:spLocks noGrp="1"/>
          </p:cNvSpPr>
          <p:nvPr>
            <p:ph type="body" idx="1"/>
          </p:nvPr>
        </p:nvSpPr>
        <p:spPr/>
        <p:txBody>
          <a:bodyPr/>
          <a:lstStyle/>
          <a:p>
            <a:endParaRPr lang="en-US"/>
          </a:p>
        </p:txBody>
      </p:sp>
      <p:sp>
        <p:nvSpPr>
          <p:cNvPr id="3" name="Date Placeholder 2">
            <a:extLst>
              <a:ext uri="{FF2B5EF4-FFF2-40B4-BE49-F238E27FC236}">
                <a16:creationId xmlns:a16="http://schemas.microsoft.com/office/drawing/2014/main" id="{E1E6AE67-4A8F-3272-0B32-5D0F0BEA47CD}"/>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8" name="Picture 7" descr="Icon&#10;&#10;Description automatically generated">
            <a:extLst>
              <a:ext uri="{FF2B5EF4-FFF2-40B4-BE49-F238E27FC236}">
                <a16:creationId xmlns:a16="http://schemas.microsoft.com/office/drawing/2014/main" id="{06D92829-C8EC-AC4E-54BA-DFC367C9E07D}"/>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5567472" y="1745580"/>
            <a:ext cx="5996048" cy="5112420"/>
          </a:xfrm>
          <a:prstGeom prst="rect">
            <a:avLst/>
          </a:prstGeom>
        </p:spPr>
      </p:pic>
    </p:spTree>
    <p:extLst>
      <p:ext uri="{BB962C8B-B14F-4D97-AF65-F5344CB8AC3E}">
        <p14:creationId xmlns:p14="http://schemas.microsoft.com/office/powerpoint/2010/main" val="3494792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0" name="Straight Connector 99">
            <a:extLst>
              <a:ext uri="{FF2B5EF4-FFF2-40B4-BE49-F238E27FC236}">
                <a16:creationId xmlns:a16="http://schemas.microsoft.com/office/drawing/2014/main" id="{978225E6-F10A-78DE-5D2A-7A16774A7090}"/>
              </a:ext>
            </a:extLst>
          </p:cNvPr>
          <p:cNvCxnSpPr>
            <a:cxnSpLocks/>
          </p:cNvCxnSpPr>
          <p:nvPr/>
        </p:nvCxnSpPr>
        <p:spPr>
          <a:xfrm flipH="1">
            <a:off x="5498495" y="3667493"/>
            <a:ext cx="1674384" cy="0"/>
          </a:xfrm>
          <a:prstGeom prst="line">
            <a:avLst/>
          </a:prstGeom>
          <a:ln w="12700">
            <a:solidFill>
              <a:schemeClr val="accent2"/>
            </a:solidFill>
            <a:headEnd type="arrow"/>
            <a:tailEnd type="non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5F5F202-0CEC-FFAA-A56E-C846E727A1DA}"/>
              </a:ext>
            </a:extLst>
          </p:cNvPr>
          <p:cNvSpPr>
            <a:spLocks noGrp="1"/>
          </p:cNvSpPr>
          <p:nvPr>
            <p:ph type="title"/>
          </p:nvPr>
        </p:nvSpPr>
        <p:spPr/>
        <p:txBody>
          <a:bodyPr/>
          <a:lstStyle/>
          <a:p>
            <a:r>
              <a:rPr lang="en-US"/>
              <a:t>Bundling charitable gifts</a:t>
            </a:r>
          </a:p>
        </p:txBody>
      </p:sp>
      <p:sp>
        <p:nvSpPr>
          <p:cNvPr id="3" name="Date Placeholder 2">
            <a:extLst>
              <a:ext uri="{FF2B5EF4-FFF2-40B4-BE49-F238E27FC236}">
                <a16:creationId xmlns:a16="http://schemas.microsoft.com/office/drawing/2014/main" id="{2D52A6D3-C379-0A0E-D051-5353BB140FBC}"/>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cxnSp>
        <p:nvCxnSpPr>
          <p:cNvPr id="10" name="Straight Connector 9">
            <a:extLst>
              <a:ext uri="{FF2B5EF4-FFF2-40B4-BE49-F238E27FC236}">
                <a16:creationId xmlns:a16="http://schemas.microsoft.com/office/drawing/2014/main" id="{838061D9-4871-A439-CEEF-570EF3DBC115}"/>
              </a:ext>
            </a:extLst>
          </p:cNvPr>
          <p:cNvCxnSpPr>
            <a:cxnSpLocks/>
          </p:cNvCxnSpPr>
          <p:nvPr/>
        </p:nvCxnSpPr>
        <p:spPr>
          <a:xfrm flipH="1" flipV="1">
            <a:off x="3339686" y="3643454"/>
            <a:ext cx="1537397" cy="223836"/>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8E4B3861-9539-760A-CC81-3941E350AD25}"/>
              </a:ext>
            </a:extLst>
          </p:cNvPr>
          <p:cNvCxnSpPr>
            <a:cxnSpLocks/>
          </p:cNvCxnSpPr>
          <p:nvPr/>
        </p:nvCxnSpPr>
        <p:spPr>
          <a:xfrm flipH="1" flipV="1">
            <a:off x="3357940" y="3643454"/>
            <a:ext cx="805817" cy="1364962"/>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0D96963-0517-B72F-1DA7-DEF6EA1342F4}"/>
              </a:ext>
            </a:extLst>
          </p:cNvPr>
          <p:cNvCxnSpPr>
            <a:cxnSpLocks/>
          </p:cNvCxnSpPr>
          <p:nvPr/>
        </p:nvCxnSpPr>
        <p:spPr>
          <a:xfrm flipH="1">
            <a:off x="1809099" y="3632750"/>
            <a:ext cx="1492144" cy="38175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335AA33E-AD71-3CFF-082D-7EA60A55F809}"/>
              </a:ext>
            </a:extLst>
          </p:cNvPr>
          <p:cNvCxnSpPr>
            <a:cxnSpLocks/>
          </p:cNvCxnSpPr>
          <p:nvPr/>
        </p:nvCxnSpPr>
        <p:spPr>
          <a:xfrm>
            <a:off x="3167887" y="2262477"/>
            <a:ext cx="133356" cy="133708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2455F035-7E69-1166-F1C3-A843F8DFF9AE}"/>
              </a:ext>
            </a:extLst>
          </p:cNvPr>
          <p:cNvCxnSpPr>
            <a:cxnSpLocks/>
          </p:cNvCxnSpPr>
          <p:nvPr/>
        </p:nvCxnSpPr>
        <p:spPr>
          <a:xfrm flipH="1">
            <a:off x="3344646" y="2546740"/>
            <a:ext cx="1520986" cy="1078016"/>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95CA3E7C-78C9-642E-DB43-5D4F0AB77614}"/>
              </a:ext>
            </a:extLst>
          </p:cNvPr>
          <p:cNvCxnSpPr>
            <a:cxnSpLocks/>
          </p:cNvCxnSpPr>
          <p:nvPr/>
        </p:nvCxnSpPr>
        <p:spPr>
          <a:xfrm flipV="1">
            <a:off x="2743118" y="3667493"/>
            <a:ext cx="571230" cy="1340923"/>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592F8056-2F22-62FD-6C54-579F28157BF0}"/>
              </a:ext>
            </a:extLst>
          </p:cNvPr>
          <p:cNvCxnSpPr>
            <a:cxnSpLocks/>
          </p:cNvCxnSpPr>
          <p:nvPr/>
        </p:nvCxnSpPr>
        <p:spPr>
          <a:xfrm flipH="1" flipV="1">
            <a:off x="1610796" y="2693076"/>
            <a:ext cx="1733850" cy="93168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BAE6B329-B9F5-51CC-5E18-95639CDC4554}"/>
              </a:ext>
            </a:extLst>
          </p:cNvPr>
          <p:cNvSpPr txBox="1"/>
          <p:nvPr/>
        </p:nvSpPr>
        <p:spPr>
          <a:xfrm>
            <a:off x="8282348" y="3335703"/>
            <a:ext cx="2611558" cy="663580"/>
          </a:xfrm>
          <a:prstGeom prst="rect">
            <a:avLst/>
          </a:prstGeom>
          <a:noFill/>
        </p:spPr>
        <p:txBody>
          <a:bodyPr wrap="square">
            <a:spAutoFit/>
          </a:bodyPr>
          <a:lstStyle/>
          <a:p>
            <a:pPr marR="0">
              <a:lnSpc>
                <a:spcPct val="107000"/>
              </a:lnSpc>
              <a:spcBef>
                <a:spcPts val="0"/>
              </a:spcBef>
              <a:spcAft>
                <a:spcPts val="800"/>
              </a:spcAft>
            </a:pPr>
            <a:r>
              <a:rPr lang="en-US" sz="1800">
                <a:effectLst/>
                <a:ea typeface="Calibri" panose="020F0502020204030204" pitchFamily="34" charset="0"/>
                <a:cs typeface="Times New Roman" panose="02020603050405020304" pitchFamily="18" charset="0"/>
              </a:rPr>
              <a:t>Reach threshold required for itemization</a:t>
            </a:r>
          </a:p>
        </p:txBody>
      </p:sp>
      <p:sp>
        <p:nvSpPr>
          <p:cNvPr id="17" name="Freeform: Shape 16">
            <a:extLst>
              <a:ext uri="{FF2B5EF4-FFF2-40B4-BE49-F238E27FC236}">
                <a16:creationId xmlns:a16="http://schemas.microsoft.com/office/drawing/2014/main" id="{32FE1C94-2F3A-EA3E-9610-6BCFC8569903}"/>
              </a:ext>
            </a:extLst>
          </p:cNvPr>
          <p:cNvSpPr/>
          <p:nvPr/>
        </p:nvSpPr>
        <p:spPr>
          <a:xfrm>
            <a:off x="6860500" y="2230599"/>
            <a:ext cx="312379" cy="2752644"/>
          </a:xfrm>
          <a:custGeom>
            <a:avLst/>
            <a:gdLst>
              <a:gd name="connsiteX0" fmla="*/ 0 w 817880"/>
              <a:gd name="connsiteY0" fmla="*/ 843280 h 843280"/>
              <a:gd name="connsiteX1" fmla="*/ 0 w 817880"/>
              <a:gd name="connsiteY1" fmla="*/ 0 h 843280"/>
              <a:gd name="connsiteX2" fmla="*/ 817880 w 817880"/>
              <a:gd name="connsiteY2" fmla="*/ 0 h 843280"/>
            </a:gdLst>
            <a:ahLst/>
            <a:cxnLst>
              <a:cxn ang="0">
                <a:pos x="connsiteX0" y="connsiteY0"/>
              </a:cxn>
              <a:cxn ang="0">
                <a:pos x="connsiteX1" y="connsiteY1"/>
              </a:cxn>
              <a:cxn ang="0">
                <a:pos x="connsiteX2" y="connsiteY2"/>
              </a:cxn>
            </a:cxnLst>
            <a:rect l="l" t="t" r="r" b="b"/>
            <a:pathLst>
              <a:path w="817880" h="843280">
                <a:moveTo>
                  <a:pt x="0" y="843280"/>
                </a:moveTo>
                <a:lnTo>
                  <a:pt x="0" y="0"/>
                </a:lnTo>
                <a:lnTo>
                  <a:pt x="817880" y="0"/>
                </a:lnTo>
              </a:path>
            </a:pathLst>
          </a:custGeom>
          <a:noFill/>
          <a:ln>
            <a:solidFill>
              <a:schemeClr val="accent2"/>
            </a:solidFill>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CAC0E4A6-B173-8BB0-48EF-7EE65CF05315}"/>
              </a:ext>
            </a:extLst>
          </p:cNvPr>
          <p:cNvCxnSpPr>
            <a:cxnSpLocks/>
          </p:cNvCxnSpPr>
          <p:nvPr/>
        </p:nvCxnSpPr>
        <p:spPr>
          <a:xfrm>
            <a:off x="6855740" y="4986189"/>
            <a:ext cx="317139" cy="983"/>
          </a:xfrm>
          <a:prstGeom prst="line">
            <a:avLst/>
          </a:prstGeom>
          <a:ln w="12700">
            <a:solidFill>
              <a:schemeClr val="accent2"/>
            </a:solidFill>
            <a:tailEnd type="arrow" w="med" len="med"/>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A51B41E3-6AB9-B5B1-F56C-7224E2596495}"/>
              </a:ext>
            </a:extLst>
          </p:cNvPr>
          <p:cNvSpPr txBox="1"/>
          <p:nvPr/>
        </p:nvSpPr>
        <p:spPr>
          <a:xfrm>
            <a:off x="8282347" y="1894601"/>
            <a:ext cx="2500840" cy="663580"/>
          </a:xfrm>
          <a:prstGeom prst="rect">
            <a:avLst/>
          </a:prstGeom>
          <a:noFill/>
        </p:spPr>
        <p:txBody>
          <a:bodyPr wrap="square">
            <a:spAutoFit/>
          </a:bodyPr>
          <a:lstStyle/>
          <a:p>
            <a:pPr marR="0">
              <a:lnSpc>
                <a:spcPct val="107000"/>
              </a:lnSpc>
              <a:spcBef>
                <a:spcPts val="0"/>
              </a:spcBef>
              <a:spcAft>
                <a:spcPts val="800"/>
              </a:spcAft>
            </a:pPr>
            <a:r>
              <a:rPr lang="en-US"/>
              <a:t>Give multiple years’ worth in one year</a:t>
            </a:r>
            <a:endParaRPr lang="en-US" sz="1800">
              <a:effectLst/>
              <a:ea typeface="Calibri" panose="020F0502020204030204" pitchFamily="34" charset="0"/>
              <a:cs typeface="Times New Roman" panose="02020603050405020304" pitchFamily="18" charset="0"/>
            </a:endParaRPr>
          </a:p>
        </p:txBody>
      </p:sp>
      <p:sp>
        <p:nvSpPr>
          <p:cNvPr id="28" name="TextBox 27">
            <a:extLst>
              <a:ext uri="{FF2B5EF4-FFF2-40B4-BE49-F238E27FC236}">
                <a16:creationId xmlns:a16="http://schemas.microsoft.com/office/drawing/2014/main" id="{1E391FB7-CA71-0E74-7892-98C46E69C7DE}"/>
              </a:ext>
            </a:extLst>
          </p:cNvPr>
          <p:cNvSpPr txBox="1"/>
          <p:nvPr/>
        </p:nvSpPr>
        <p:spPr>
          <a:xfrm>
            <a:off x="8282346" y="4400073"/>
            <a:ext cx="3009304" cy="1256306"/>
          </a:xfrm>
          <a:prstGeom prst="rect">
            <a:avLst/>
          </a:prstGeom>
          <a:noFill/>
        </p:spPr>
        <p:txBody>
          <a:bodyPr wrap="square">
            <a:spAutoFit/>
          </a:bodyPr>
          <a:lstStyle/>
          <a:p>
            <a:pPr marR="0">
              <a:lnSpc>
                <a:spcPct val="107000"/>
              </a:lnSpc>
              <a:spcBef>
                <a:spcPts val="0"/>
              </a:spcBef>
              <a:spcAft>
                <a:spcPts val="800"/>
              </a:spcAft>
            </a:pPr>
            <a:r>
              <a:rPr lang="en-US"/>
              <a:t>Distribute to charities of choice over multiple years while taking the higher standardized deduction</a:t>
            </a:r>
            <a:endParaRPr lang="en-US" sz="1800">
              <a:effectLst/>
              <a:ea typeface="Calibri" panose="020F0502020204030204" pitchFamily="34" charset="0"/>
              <a:cs typeface="Times New Roman" panose="02020603050405020304" pitchFamily="18" charset="0"/>
            </a:endParaRPr>
          </a:p>
        </p:txBody>
      </p:sp>
      <p:sp>
        <p:nvSpPr>
          <p:cNvPr id="4" name="Content Placeholder 2">
            <a:extLst>
              <a:ext uri="{FF2B5EF4-FFF2-40B4-BE49-F238E27FC236}">
                <a16:creationId xmlns:a16="http://schemas.microsoft.com/office/drawing/2014/main" id="{3A3C72FC-2333-7C7A-1B35-5513679440CC}"/>
              </a:ext>
            </a:extLst>
          </p:cNvPr>
          <p:cNvSpPr txBox="1">
            <a:spLocks/>
          </p:cNvSpPr>
          <p:nvPr/>
        </p:nvSpPr>
        <p:spPr>
          <a:xfrm>
            <a:off x="5826153" y="3283117"/>
            <a:ext cx="1033866" cy="323644"/>
          </a:xfrm>
          <a:prstGeom prst="rect">
            <a:avLst/>
          </a:prstGeom>
        </p:spPr>
        <p:txBody>
          <a:bodyPr>
            <a:norm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a:t>Benefits</a:t>
            </a:r>
            <a:endParaRPr lang="en-US" b="0"/>
          </a:p>
        </p:txBody>
      </p:sp>
      <p:sp>
        <p:nvSpPr>
          <p:cNvPr id="49" name="Oval 48">
            <a:extLst>
              <a:ext uri="{FF2B5EF4-FFF2-40B4-BE49-F238E27FC236}">
                <a16:creationId xmlns:a16="http://schemas.microsoft.com/office/drawing/2014/main" id="{C7B9E07A-830E-1D0C-0AA7-776EE1A0A552}"/>
              </a:ext>
            </a:extLst>
          </p:cNvPr>
          <p:cNvSpPr/>
          <p:nvPr/>
        </p:nvSpPr>
        <p:spPr>
          <a:xfrm>
            <a:off x="3748971" y="4572658"/>
            <a:ext cx="816634" cy="816634"/>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a:t>
            </a:r>
          </a:p>
        </p:txBody>
      </p:sp>
      <p:sp>
        <p:nvSpPr>
          <p:cNvPr id="50" name="Heart 49">
            <a:extLst>
              <a:ext uri="{FF2B5EF4-FFF2-40B4-BE49-F238E27FC236}">
                <a16:creationId xmlns:a16="http://schemas.microsoft.com/office/drawing/2014/main" id="{EC1DC771-EAB4-2F7A-922E-D8BB2AF9D9FE}"/>
              </a:ext>
            </a:extLst>
          </p:cNvPr>
          <p:cNvSpPr/>
          <p:nvPr/>
        </p:nvSpPr>
        <p:spPr>
          <a:xfrm>
            <a:off x="1255684" y="3437826"/>
            <a:ext cx="1090114" cy="1090114"/>
          </a:xfrm>
          <a:prstGeom prst="hear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a:t>
            </a:r>
          </a:p>
        </p:txBody>
      </p:sp>
      <p:sp>
        <p:nvSpPr>
          <p:cNvPr id="51" name="Oval 50">
            <a:extLst>
              <a:ext uri="{FF2B5EF4-FFF2-40B4-BE49-F238E27FC236}">
                <a16:creationId xmlns:a16="http://schemas.microsoft.com/office/drawing/2014/main" id="{55B057E3-A1A7-49A7-CBB9-DFD8CD86BA1D}"/>
              </a:ext>
            </a:extLst>
          </p:cNvPr>
          <p:cNvSpPr/>
          <p:nvPr/>
        </p:nvSpPr>
        <p:spPr>
          <a:xfrm>
            <a:off x="2811319" y="1869078"/>
            <a:ext cx="736399" cy="736399"/>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a:t>
            </a:r>
          </a:p>
        </p:txBody>
      </p:sp>
      <p:sp>
        <p:nvSpPr>
          <p:cNvPr id="54" name="Heart 53">
            <a:extLst>
              <a:ext uri="{FF2B5EF4-FFF2-40B4-BE49-F238E27FC236}">
                <a16:creationId xmlns:a16="http://schemas.microsoft.com/office/drawing/2014/main" id="{EEDB6B8F-363A-48F6-BBE2-6FC272FD1FDE}"/>
              </a:ext>
            </a:extLst>
          </p:cNvPr>
          <p:cNvSpPr/>
          <p:nvPr/>
        </p:nvSpPr>
        <p:spPr>
          <a:xfrm>
            <a:off x="2348800" y="4687839"/>
            <a:ext cx="701452" cy="701452"/>
          </a:xfrm>
          <a:prstGeom prst="hear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a:t>
            </a:r>
          </a:p>
        </p:txBody>
      </p:sp>
      <p:sp>
        <p:nvSpPr>
          <p:cNvPr id="56" name="Oval 55">
            <a:extLst>
              <a:ext uri="{FF2B5EF4-FFF2-40B4-BE49-F238E27FC236}">
                <a16:creationId xmlns:a16="http://schemas.microsoft.com/office/drawing/2014/main" id="{FE0630D2-F8FD-D678-4A53-582EEAC3FD74}"/>
              </a:ext>
            </a:extLst>
          </p:cNvPr>
          <p:cNvSpPr/>
          <p:nvPr/>
        </p:nvSpPr>
        <p:spPr>
          <a:xfrm>
            <a:off x="1369645" y="2447269"/>
            <a:ext cx="504651" cy="504651"/>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a:t>
            </a:r>
          </a:p>
        </p:txBody>
      </p:sp>
      <p:sp>
        <p:nvSpPr>
          <p:cNvPr id="58" name="Heart 57">
            <a:extLst>
              <a:ext uri="{FF2B5EF4-FFF2-40B4-BE49-F238E27FC236}">
                <a16:creationId xmlns:a16="http://schemas.microsoft.com/office/drawing/2014/main" id="{CE1C6E76-F29D-BB13-64F7-91ADB2F5C4AE}"/>
              </a:ext>
            </a:extLst>
          </p:cNvPr>
          <p:cNvSpPr/>
          <p:nvPr/>
        </p:nvSpPr>
        <p:spPr>
          <a:xfrm>
            <a:off x="4225952" y="2226391"/>
            <a:ext cx="918288" cy="918288"/>
          </a:xfrm>
          <a:prstGeom prst="hear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a:t>
            </a:r>
          </a:p>
        </p:txBody>
      </p:sp>
      <p:cxnSp>
        <p:nvCxnSpPr>
          <p:cNvPr id="18" name="Straight Connector 17">
            <a:extLst>
              <a:ext uri="{FF2B5EF4-FFF2-40B4-BE49-F238E27FC236}">
                <a16:creationId xmlns:a16="http://schemas.microsoft.com/office/drawing/2014/main" id="{E071E1FE-3518-DAA2-B09E-C9F469127BC8}"/>
              </a:ext>
            </a:extLst>
          </p:cNvPr>
          <p:cNvCxnSpPr>
            <a:cxnSpLocks/>
          </p:cNvCxnSpPr>
          <p:nvPr/>
        </p:nvCxnSpPr>
        <p:spPr>
          <a:xfrm>
            <a:off x="3320287" y="3659499"/>
            <a:ext cx="1556796" cy="207791"/>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46" name="Oval 45">
            <a:extLst>
              <a:ext uri="{FF2B5EF4-FFF2-40B4-BE49-F238E27FC236}">
                <a16:creationId xmlns:a16="http://schemas.microsoft.com/office/drawing/2014/main" id="{C7D3C296-552C-4147-9797-6CDC97FB5809}"/>
              </a:ext>
            </a:extLst>
          </p:cNvPr>
          <p:cNvSpPr/>
          <p:nvPr/>
        </p:nvSpPr>
        <p:spPr>
          <a:xfrm>
            <a:off x="2663623" y="2986192"/>
            <a:ext cx="1315279" cy="1315279"/>
          </a:xfrm>
          <a:prstGeom prst="ellipse">
            <a:avLst/>
          </a:prstGeom>
          <a:solidFill>
            <a:schemeClr val="bg1"/>
          </a:solidFill>
          <a:ln w="127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a:extLst>
              <a:ext uri="{FF2B5EF4-FFF2-40B4-BE49-F238E27FC236}">
                <a16:creationId xmlns:a16="http://schemas.microsoft.com/office/drawing/2014/main" id="{1B678BBB-780C-465B-A4E0-0FC8C023C73F}"/>
              </a:ext>
            </a:extLst>
          </p:cNvPr>
          <p:cNvSpPr txBox="1"/>
          <p:nvPr/>
        </p:nvSpPr>
        <p:spPr>
          <a:xfrm>
            <a:off x="2682047" y="3247661"/>
            <a:ext cx="1315278" cy="830997"/>
          </a:xfrm>
          <a:prstGeom prst="rect">
            <a:avLst/>
          </a:prstGeom>
          <a:noFill/>
        </p:spPr>
        <p:txBody>
          <a:bodyPr wrap="square" rtlCol="0">
            <a:spAutoFit/>
          </a:bodyPr>
          <a:lstStyle/>
          <a:p>
            <a:pPr algn="ctr"/>
            <a:r>
              <a:rPr lang="en-US" sz="1600" b="1"/>
              <a:t>Bundling Charitable Gifts</a:t>
            </a:r>
          </a:p>
        </p:txBody>
      </p:sp>
      <p:sp>
        <p:nvSpPr>
          <p:cNvPr id="7" name="Heart 6">
            <a:extLst>
              <a:ext uri="{FF2B5EF4-FFF2-40B4-BE49-F238E27FC236}">
                <a16:creationId xmlns:a16="http://schemas.microsoft.com/office/drawing/2014/main" id="{08FB160A-722C-5D46-914A-F81B97B36034}"/>
              </a:ext>
            </a:extLst>
          </p:cNvPr>
          <p:cNvSpPr/>
          <p:nvPr/>
        </p:nvSpPr>
        <p:spPr>
          <a:xfrm>
            <a:off x="4565605" y="3576796"/>
            <a:ext cx="550054" cy="550054"/>
          </a:xfrm>
          <a:prstGeom prst="hear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bg1"/>
                </a:solidFill>
              </a:rPr>
              <a:t>$</a:t>
            </a:r>
          </a:p>
        </p:txBody>
      </p:sp>
      <p:pic>
        <p:nvPicPr>
          <p:cNvPr id="5" name="Picture 4" descr="A picture containing icon&#10;&#10;Description automatically generated">
            <a:extLst>
              <a:ext uri="{FF2B5EF4-FFF2-40B4-BE49-F238E27FC236}">
                <a16:creationId xmlns:a16="http://schemas.microsoft.com/office/drawing/2014/main" id="{DC8183FD-3CF6-D08B-0E14-88F76E65B201}"/>
              </a:ext>
            </a:extLst>
          </p:cNvPr>
          <p:cNvPicPr>
            <a:picLocks noChangeAspect="1"/>
          </p:cNvPicPr>
          <p:nvPr/>
        </p:nvPicPr>
        <p:blipFill>
          <a:blip r:embed="rId3"/>
          <a:stretch>
            <a:fillRect/>
          </a:stretch>
        </p:blipFill>
        <p:spPr>
          <a:xfrm>
            <a:off x="7337798" y="3187867"/>
            <a:ext cx="917450" cy="917450"/>
          </a:xfrm>
          <a:prstGeom prst="rect">
            <a:avLst/>
          </a:prstGeom>
        </p:spPr>
      </p:pic>
      <p:pic>
        <p:nvPicPr>
          <p:cNvPr id="8" name="Picture 7" descr="Icon&#10;&#10;Description automatically generated">
            <a:extLst>
              <a:ext uri="{FF2B5EF4-FFF2-40B4-BE49-F238E27FC236}">
                <a16:creationId xmlns:a16="http://schemas.microsoft.com/office/drawing/2014/main" id="{C1C28B7D-4BDD-82FF-8889-C9E4037616C2}"/>
              </a:ext>
            </a:extLst>
          </p:cNvPr>
          <p:cNvPicPr>
            <a:picLocks noChangeAspect="1"/>
          </p:cNvPicPr>
          <p:nvPr/>
        </p:nvPicPr>
        <p:blipFill>
          <a:blip r:embed="rId4"/>
          <a:stretch>
            <a:fillRect/>
          </a:stretch>
        </p:blipFill>
        <p:spPr>
          <a:xfrm>
            <a:off x="7264838" y="1803752"/>
            <a:ext cx="917450" cy="917450"/>
          </a:xfrm>
          <a:prstGeom prst="rect">
            <a:avLst/>
          </a:prstGeom>
        </p:spPr>
      </p:pic>
      <p:pic>
        <p:nvPicPr>
          <p:cNvPr id="11" name="Picture 10" descr="Icon&#10;&#10;Description automatically generated">
            <a:extLst>
              <a:ext uri="{FF2B5EF4-FFF2-40B4-BE49-F238E27FC236}">
                <a16:creationId xmlns:a16="http://schemas.microsoft.com/office/drawing/2014/main" id="{5F784F75-9160-6EC5-0259-49B548887B1B}"/>
              </a:ext>
            </a:extLst>
          </p:cNvPr>
          <p:cNvPicPr>
            <a:picLocks noChangeAspect="1"/>
          </p:cNvPicPr>
          <p:nvPr/>
        </p:nvPicPr>
        <p:blipFill>
          <a:blip r:embed="rId5"/>
          <a:stretch>
            <a:fillRect/>
          </a:stretch>
        </p:blipFill>
        <p:spPr>
          <a:xfrm>
            <a:off x="7264838" y="4522250"/>
            <a:ext cx="917450" cy="917450"/>
          </a:xfrm>
          <a:prstGeom prst="rect">
            <a:avLst/>
          </a:prstGeom>
        </p:spPr>
      </p:pic>
    </p:spTree>
    <p:extLst>
      <p:ext uri="{BB962C8B-B14F-4D97-AF65-F5344CB8AC3E}">
        <p14:creationId xmlns:p14="http://schemas.microsoft.com/office/powerpoint/2010/main" val="3954948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Qualified charitable distributions (QCDs)</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flipV="1">
            <a:off x="1621444" y="4644711"/>
            <a:ext cx="1591721" cy="3489"/>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a:t>Supporters</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4" name="TextBox 3">
            <a:extLst>
              <a:ext uri="{FF2B5EF4-FFF2-40B4-BE49-F238E27FC236}">
                <a16:creationId xmlns:a16="http://schemas.microsoft.com/office/drawing/2014/main" id="{CA08DE0D-02AD-5068-1011-FEE78A6D2FDE}"/>
              </a:ext>
            </a:extLst>
          </p:cNvPr>
          <p:cNvSpPr txBox="1"/>
          <p:nvPr/>
        </p:nvSpPr>
        <p:spPr>
          <a:xfrm>
            <a:off x="8245789" y="1250057"/>
            <a:ext cx="2529113" cy="600164"/>
          </a:xfrm>
          <a:prstGeom prst="rect">
            <a:avLst/>
          </a:prstGeom>
          <a:noFill/>
        </p:spPr>
        <p:txBody>
          <a:bodyPr wrap="square" rtlCol="0">
            <a:spAutoFit/>
          </a:bodyPr>
          <a:lstStyle/>
          <a:p>
            <a:pPr>
              <a:spcAft>
                <a:spcPts val="600"/>
              </a:spcAft>
            </a:pPr>
            <a:r>
              <a:rPr lang="en-US" sz="1100" i="1"/>
              <a:t>Distributions from the non-advised charitable fund go directly to the charity of your choosing</a:t>
            </a:r>
          </a:p>
        </p:txBody>
      </p:sp>
      <p:sp>
        <p:nvSpPr>
          <p:cNvPr id="5" name="TextBox 4">
            <a:extLst>
              <a:ext uri="{FF2B5EF4-FFF2-40B4-BE49-F238E27FC236}">
                <a16:creationId xmlns:a16="http://schemas.microsoft.com/office/drawing/2014/main" id="{E5D9B85A-D53E-7C90-4DC8-B4D9DEE8A9BF}"/>
              </a:ext>
            </a:extLst>
          </p:cNvPr>
          <p:cNvSpPr txBox="1"/>
          <p:nvPr/>
        </p:nvSpPr>
        <p:spPr>
          <a:xfrm>
            <a:off x="2417304" y="4867066"/>
            <a:ext cx="2047645" cy="430887"/>
          </a:xfrm>
          <a:prstGeom prst="rect">
            <a:avLst/>
          </a:prstGeom>
          <a:noFill/>
        </p:spPr>
        <p:txBody>
          <a:bodyPr wrap="square" rtlCol="0">
            <a:spAutoFit/>
          </a:bodyPr>
          <a:lstStyle/>
          <a:p>
            <a:pPr>
              <a:spcAft>
                <a:spcPts val="400"/>
              </a:spcAft>
            </a:pPr>
            <a:r>
              <a:rPr lang="en-US" sz="1100" b="0" i="1"/>
              <a:t>You may avoid taxes on your IRA distributions</a:t>
            </a:r>
            <a:endParaRPr lang="en-US" sz="1100" i="1"/>
          </a:p>
        </p:txBody>
      </p:sp>
      <p:sp>
        <p:nvSpPr>
          <p:cNvPr id="13" name="TextBox 12">
            <a:extLst>
              <a:ext uri="{FF2B5EF4-FFF2-40B4-BE49-F238E27FC236}">
                <a16:creationId xmlns:a16="http://schemas.microsoft.com/office/drawing/2014/main" id="{60F3B91D-9662-ECAB-316E-EC51933215B7}"/>
              </a:ext>
            </a:extLst>
          </p:cNvPr>
          <p:cNvSpPr txBox="1"/>
          <p:nvPr/>
        </p:nvSpPr>
        <p:spPr>
          <a:xfrm>
            <a:off x="3755783" y="1407822"/>
            <a:ext cx="2195493" cy="430887"/>
          </a:xfrm>
          <a:prstGeom prst="rect">
            <a:avLst/>
          </a:prstGeom>
          <a:noFill/>
        </p:spPr>
        <p:txBody>
          <a:bodyPr wrap="square" rtlCol="0">
            <a:spAutoFit/>
          </a:bodyPr>
          <a:lstStyle/>
          <a:p>
            <a:pPr>
              <a:spcAft>
                <a:spcPts val="600"/>
              </a:spcAft>
            </a:pPr>
            <a:r>
              <a:rPr lang="en-US" sz="1100" b="0"/>
              <a:t>Donor’s QCD counts toward required minimum distributions</a:t>
            </a:r>
            <a:endParaRPr lang="en-US" sz="1100" i="1"/>
          </a:p>
        </p:txBody>
      </p:sp>
      <p:sp>
        <p:nvSpPr>
          <p:cNvPr id="14" name="TextBox 13">
            <a:extLst>
              <a:ext uri="{FF2B5EF4-FFF2-40B4-BE49-F238E27FC236}">
                <a16:creationId xmlns:a16="http://schemas.microsoft.com/office/drawing/2014/main" id="{7BF26BA1-D8FF-A019-4700-73A17207DF53}"/>
              </a:ext>
            </a:extLst>
          </p:cNvPr>
          <p:cNvSpPr txBox="1"/>
          <p:nvPr/>
        </p:nvSpPr>
        <p:spPr>
          <a:xfrm>
            <a:off x="2601670" y="3857387"/>
            <a:ext cx="1664831" cy="600164"/>
          </a:xfrm>
          <a:prstGeom prst="rect">
            <a:avLst/>
          </a:prstGeom>
          <a:noFill/>
        </p:spPr>
        <p:txBody>
          <a:bodyPr wrap="square" rtlCol="0">
            <a:spAutoFit/>
          </a:bodyPr>
          <a:lstStyle/>
          <a:p>
            <a:pPr>
              <a:spcAft>
                <a:spcPts val="400"/>
              </a:spcAft>
            </a:pPr>
            <a:r>
              <a:rPr lang="en-US" sz="1100" i="1"/>
              <a:t>You may avoid the need to itemize to recognize tax savings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5002955" y="3490892"/>
            <a:ext cx="2047643" cy="584775"/>
          </a:xfrm>
          <a:prstGeom prst="rect">
            <a:avLst/>
          </a:prstGeom>
          <a:noFill/>
        </p:spPr>
        <p:txBody>
          <a:bodyPr wrap="square" rtlCol="0">
            <a:spAutoFit/>
          </a:bodyPr>
          <a:lstStyle/>
          <a:p>
            <a:pPr algn="ctr"/>
            <a:r>
              <a:rPr lang="en-US" sz="1600" b="1"/>
              <a:t>Non-Advised Charitable Fund</a:t>
            </a:r>
          </a:p>
        </p:txBody>
      </p:sp>
      <p:pic>
        <p:nvPicPr>
          <p:cNvPr id="3" name="Picture 2">
            <a:extLst>
              <a:ext uri="{FF2B5EF4-FFF2-40B4-BE49-F238E27FC236}">
                <a16:creationId xmlns:a16="http://schemas.microsoft.com/office/drawing/2014/main" id="{04E1D719-2CEF-C38C-E7AD-7D5AB330B687}"/>
              </a:ext>
            </a:extLst>
          </p:cNvPr>
          <p:cNvPicPr>
            <a:picLocks noChangeAspect="1"/>
          </p:cNvPicPr>
          <p:nvPr/>
        </p:nvPicPr>
        <p:blipFill>
          <a:blip r:embed="rId3"/>
          <a:srcRect/>
          <a:stretch/>
        </p:blipFill>
        <p:spPr>
          <a:xfrm>
            <a:off x="1141037" y="2392454"/>
            <a:ext cx="1044273" cy="1044273"/>
          </a:xfrm>
          <a:prstGeom prst="rect">
            <a:avLst/>
          </a:prstGeom>
        </p:spPr>
      </p:pic>
      <p:sp>
        <p:nvSpPr>
          <p:cNvPr id="9" name="Oval 8">
            <a:extLst>
              <a:ext uri="{FF2B5EF4-FFF2-40B4-BE49-F238E27FC236}">
                <a16:creationId xmlns:a16="http://schemas.microsoft.com/office/drawing/2014/main" id="{1B979733-00BF-5343-FD95-F74929E5CE88}"/>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7901435-0AA9-990A-52B6-308441041901}"/>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C78EB121-FB51-01A8-276D-5BB67DDD2EDB}"/>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descr="Icon&#10;&#10;Description automatically generated">
            <a:extLst>
              <a:ext uri="{FF2B5EF4-FFF2-40B4-BE49-F238E27FC236}">
                <a16:creationId xmlns:a16="http://schemas.microsoft.com/office/drawing/2014/main" id="{E6285A89-9701-9944-A04C-A21131E50FE9}"/>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21" name="Picture 20" descr="Icon&#10;&#10;Description automatically generated">
            <a:extLst>
              <a:ext uri="{FF2B5EF4-FFF2-40B4-BE49-F238E27FC236}">
                <a16:creationId xmlns:a16="http://schemas.microsoft.com/office/drawing/2014/main" id="{87CC1958-F406-FC6C-D389-02B03B6F5ED1}"/>
              </a:ext>
            </a:extLst>
          </p:cNvPr>
          <p:cNvPicPr>
            <a:picLocks noChangeAspect="1"/>
          </p:cNvPicPr>
          <p:nvPr/>
        </p:nvPicPr>
        <p:blipFill>
          <a:blip r:embed="rId5"/>
          <a:stretch>
            <a:fillRect/>
          </a:stretch>
        </p:blipFill>
        <p:spPr>
          <a:xfrm>
            <a:off x="9913670" y="2455865"/>
            <a:ext cx="917450" cy="917450"/>
          </a:xfrm>
          <a:prstGeom prst="rect">
            <a:avLst/>
          </a:prstGeom>
        </p:spPr>
      </p:pic>
      <p:sp>
        <p:nvSpPr>
          <p:cNvPr id="6" name="Date Placeholder 5">
            <a:extLst>
              <a:ext uri="{FF2B5EF4-FFF2-40B4-BE49-F238E27FC236}">
                <a16:creationId xmlns:a16="http://schemas.microsoft.com/office/drawing/2014/main" id="{D5B72E3D-0BDB-FAE2-A6F1-F4024624178C}"/>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98336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DA6616E-1198-DB6D-5318-2F3CFFDCD612}"/>
              </a:ext>
            </a:extLst>
          </p:cNvPr>
          <p:cNvSpPr>
            <a:spLocks noGrp="1"/>
          </p:cNvSpPr>
          <p:nvPr>
            <p:ph type="dt" sz="half" idx="10"/>
          </p:nvPr>
        </p:nvSpPr>
        <p:spPr/>
        <p:txBody>
          <a:bodyPr/>
          <a:lstStyle/>
          <a:p>
            <a:r>
              <a:rPr lang="en-US"/>
              <a:t>© 2024 Thrivent Charitable Impact &amp; Investing® | All rights reserved. Do not distribute without authorization.</a:t>
            </a:r>
            <a:endParaRPr lang="en-GB"/>
          </a:p>
        </p:txBody>
      </p:sp>
      <p:sp>
        <p:nvSpPr>
          <p:cNvPr id="4" name="Rectangle 3">
            <a:extLst>
              <a:ext uri="{FF2B5EF4-FFF2-40B4-BE49-F238E27FC236}">
                <a16:creationId xmlns:a16="http://schemas.microsoft.com/office/drawing/2014/main" id="{3AA9BC5E-FC95-9408-446A-DB0DAFE3DDD8}"/>
              </a:ext>
            </a:extLst>
          </p:cNvPr>
          <p:cNvSpPr/>
          <p:nvPr/>
        </p:nvSpPr>
        <p:spPr>
          <a:xfrm>
            <a:off x="510360" y="1868680"/>
            <a:ext cx="5585640" cy="141913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a:extLst>
              <a:ext uri="{FF2B5EF4-FFF2-40B4-BE49-F238E27FC236}">
                <a16:creationId xmlns:a16="http://schemas.microsoft.com/office/drawing/2014/main" id="{5784D263-D719-096C-C6BB-0BAE84D11CC6}"/>
              </a:ext>
            </a:extLst>
          </p:cNvPr>
          <p:cNvSpPr txBox="1">
            <a:spLocks/>
          </p:cNvSpPr>
          <p:nvPr/>
        </p:nvSpPr>
        <p:spPr>
          <a:xfrm>
            <a:off x="510362" y="418290"/>
            <a:ext cx="5327729" cy="76009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800" kern="1200">
                <a:solidFill>
                  <a:schemeClr val="tx1"/>
                </a:solidFill>
                <a:latin typeface="+mj-lt"/>
                <a:ea typeface="+mj-ea"/>
                <a:cs typeface="+mj-cs"/>
              </a:defRPr>
            </a:lvl1pPr>
          </a:lstStyle>
          <a:p>
            <a:r>
              <a:rPr lang="en-US"/>
              <a:t>QCDs to Life Income Gifts:</a:t>
            </a:r>
            <a:br>
              <a:rPr lang="en-US"/>
            </a:br>
            <a:r>
              <a:rPr lang="en-US"/>
              <a:t>$53K lifetime opportunity</a:t>
            </a:r>
          </a:p>
        </p:txBody>
      </p:sp>
      <p:sp>
        <p:nvSpPr>
          <p:cNvPr id="7" name="Text Placeholder 5">
            <a:extLst>
              <a:ext uri="{FF2B5EF4-FFF2-40B4-BE49-F238E27FC236}">
                <a16:creationId xmlns:a16="http://schemas.microsoft.com/office/drawing/2014/main" id="{B43852A6-DEFB-09DC-70A9-1936660672F2}"/>
              </a:ext>
            </a:extLst>
          </p:cNvPr>
          <p:cNvSpPr txBox="1">
            <a:spLocks/>
          </p:cNvSpPr>
          <p:nvPr/>
        </p:nvSpPr>
        <p:spPr>
          <a:xfrm>
            <a:off x="826238" y="3432341"/>
            <a:ext cx="4792684" cy="2880167"/>
          </a:xfrm>
          <a:prstGeom prst="rect">
            <a:avLst/>
          </a:prstGeom>
        </p:spPr>
        <p:txBody>
          <a:bodyPr lIns="91440" tIns="45720" rIns="91440" bIns="45720" anchor="t">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marL="285750" indent="-285750">
              <a:spcAft>
                <a:spcPts val="600"/>
              </a:spcAft>
              <a:buFont typeface="Arial" panose="020B0604020202020204" pitchFamily="34" charset="0"/>
              <a:buChar char="•"/>
            </a:pPr>
            <a:r>
              <a:rPr lang="en-US" sz="1800" b="0" dirty="0"/>
              <a:t>Take lump sum income taxable in one year and turns it into a stream of income taxable over lifetime (single or joint)</a:t>
            </a:r>
          </a:p>
          <a:p>
            <a:pPr marL="285750" indent="-285750">
              <a:spcAft>
                <a:spcPts val="600"/>
              </a:spcAft>
              <a:buFont typeface="Arial" panose="020B0604020202020204" pitchFamily="34" charset="0"/>
              <a:buChar char="•"/>
            </a:pPr>
            <a:r>
              <a:rPr lang="en-US" sz="1800" b="0" dirty="0"/>
              <a:t>A Charitable Gift Annuity (CGA) turns variable income from the IRA into fixed income</a:t>
            </a:r>
          </a:p>
          <a:p>
            <a:pPr marL="285750" indent="-285750">
              <a:spcAft>
                <a:spcPts val="600"/>
              </a:spcAft>
              <a:buFont typeface="Arial" panose="020B0604020202020204" pitchFamily="34" charset="0"/>
              <a:buChar char="•"/>
            </a:pPr>
            <a:r>
              <a:rPr lang="en-US" sz="1800" b="0" dirty="0"/>
              <a:t>May be combined with outright $52K (</a:t>
            </a:r>
            <a:r>
              <a:rPr lang="en-US" sz="1800" b="0" dirty="0">
                <a:latin typeface="+mn-lt"/>
              </a:rPr>
              <a:t>in 2024, indexed for inflation)</a:t>
            </a:r>
            <a:r>
              <a:rPr lang="en-US" sz="1800" b="0" dirty="0"/>
              <a:t> QCD for larger charitable impact</a:t>
            </a:r>
            <a:endParaRPr lang="en-US" sz="1800" b="0" dirty="0">
              <a:cs typeface="Arial"/>
            </a:endParaRPr>
          </a:p>
        </p:txBody>
      </p:sp>
      <p:sp>
        <p:nvSpPr>
          <p:cNvPr id="8" name="Title 2">
            <a:extLst>
              <a:ext uri="{FF2B5EF4-FFF2-40B4-BE49-F238E27FC236}">
                <a16:creationId xmlns:a16="http://schemas.microsoft.com/office/drawing/2014/main" id="{40011AC3-A78A-9E6B-CD90-4262C1051EE9}"/>
              </a:ext>
            </a:extLst>
          </p:cNvPr>
          <p:cNvSpPr txBox="1">
            <a:spLocks/>
          </p:cNvSpPr>
          <p:nvPr/>
        </p:nvSpPr>
        <p:spPr>
          <a:xfrm>
            <a:off x="953680" y="2074987"/>
            <a:ext cx="4087244" cy="1019903"/>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nSpc>
                <a:spcPct val="100000"/>
              </a:lnSpc>
            </a:pPr>
            <a:r>
              <a:rPr lang="en-US" sz="2000">
                <a:latin typeface="+mn-lt"/>
              </a:rPr>
              <a:t>Clients who are 70½ and older, want lifetime income, and wish to make a gift to charity</a:t>
            </a:r>
          </a:p>
          <a:p>
            <a:pPr>
              <a:lnSpc>
                <a:spcPct val="100000"/>
              </a:lnSpc>
            </a:pPr>
            <a:endParaRPr lang="en-US" sz="2400">
              <a:latin typeface="+mn-lt"/>
            </a:endParaRPr>
          </a:p>
        </p:txBody>
      </p:sp>
      <p:cxnSp>
        <p:nvCxnSpPr>
          <p:cNvPr id="10" name="Straight Connector 9">
            <a:extLst>
              <a:ext uri="{FF2B5EF4-FFF2-40B4-BE49-F238E27FC236}">
                <a16:creationId xmlns:a16="http://schemas.microsoft.com/office/drawing/2014/main" id="{E5C89E0B-3CD7-1E21-570E-6126E0D01704}"/>
              </a:ext>
            </a:extLst>
          </p:cNvPr>
          <p:cNvCxnSpPr>
            <a:cxnSpLocks/>
          </p:cNvCxnSpPr>
          <p:nvPr/>
        </p:nvCxnSpPr>
        <p:spPr>
          <a:xfrm flipH="1">
            <a:off x="-20116" y="3277336"/>
            <a:ext cx="6217920" cy="0"/>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FAEB091F-D710-A2DA-52E7-AD03C95F86D9}"/>
              </a:ext>
            </a:extLst>
          </p:cNvPr>
          <p:cNvPicPr>
            <a:picLocks noChangeAspect="1"/>
          </p:cNvPicPr>
          <p:nvPr/>
        </p:nvPicPr>
        <p:blipFill rotWithShape="1">
          <a:blip r:embed="rId3"/>
          <a:srcRect l="6930" t="-49" r="33810" b="49"/>
          <a:stretch/>
        </p:blipFill>
        <p:spPr>
          <a:xfrm>
            <a:off x="6096000" y="0"/>
            <a:ext cx="6096000" cy="6858000"/>
          </a:xfrm>
          <a:prstGeom prst="rect">
            <a:avLst/>
          </a:prstGeom>
        </p:spPr>
      </p:pic>
      <p:sp>
        <p:nvSpPr>
          <p:cNvPr id="15" name="Title 2">
            <a:extLst>
              <a:ext uri="{FF2B5EF4-FFF2-40B4-BE49-F238E27FC236}">
                <a16:creationId xmlns:a16="http://schemas.microsoft.com/office/drawing/2014/main" id="{BB22E42C-9101-C9EC-088E-8987CFEAD6B1}"/>
              </a:ext>
            </a:extLst>
          </p:cNvPr>
          <p:cNvSpPr txBox="1">
            <a:spLocks/>
          </p:cNvSpPr>
          <p:nvPr/>
        </p:nvSpPr>
        <p:spPr>
          <a:xfrm>
            <a:off x="438067" y="1194034"/>
            <a:ext cx="5180855" cy="756384"/>
          </a:xfrm>
          <a:prstGeom prst="rect">
            <a:avLst/>
          </a:prstGeom>
        </p:spPr>
        <p:txBody>
          <a:bodyPr vert="horz" lIns="91440" tIns="45720" rIns="91440" bIns="45720" rtlCol="0" anchor="t" anchorCtr="0">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nSpc>
                <a:spcPct val="100000"/>
              </a:lnSpc>
            </a:pPr>
            <a:r>
              <a:rPr lang="en-US" sz="1600">
                <a:latin typeface="+mn-lt"/>
              </a:rPr>
              <a:t>Potential to spread out taxable income over lifetime payments, $53K in 2024, indexed for inflation</a:t>
            </a:r>
          </a:p>
        </p:txBody>
      </p:sp>
    </p:spTree>
    <p:extLst>
      <p:ext uri="{BB962C8B-B14F-4D97-AF65-F5344CB8AC3E}">
        <p14:creationId xmlns:p14="http://schemas.microsoft.com/office/powerpoint/2010/main" val="6157529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Giving long-term appreciated assets</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flipV="1">
            <a:off x="1621444" y="4614256"/>
            <a:ext cx="2168990" cy="33944"/>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a:t>Donors</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4" name="TextBox 3">
            <a:extLst>
              <a:ext uri="{FF2B5EF4-FFF2-40B4-BE49-F238E27FC236}">
                <a16:creationId xmlns:a16="http://schemas.microsoft.com/office/drawing/2014/main" id="{CA08DE0D-02AD-5068-1011-FEE78A6D2FDE}"/>
              </a:ext>
            </a:extLst>
          </p:cNvPr>
          <p:cNvSpPr txBox="1"/>
          <p:nvPr/>
        </p:nvSpPr>
        <p:spPr>
          <a:xfrm>
            <a:off x="8009387" y="1401297"/>
            <a:ext cx="2529113" cy="430887"/>
          </a:xfrm>
          <a:prstGeom prst="rect">
            <a:avLst/>
          </a:prstGeom>
          <a:noFill/>
        </p:spPr>
        <p:txBody>
          <a:bodyPr wrap="square" rtlCol="0">
            <a:spAutoFit/>
          </a:bodyPr>
          <a:lstStyle/>
          <a:p>
            <a:pPr>
              <a:spcAft>
                <a:spcPts val="600"/>
              </a:spcAft>
            </a:pPr>
            <a:r>
              <a:rPr lang="en-US" sz="1100" i="1"/>
              <a:t>Possibly resulting in an even larger gift than originally expected</a:t>
            </a:r>
          </a:p>
        </p:txBody>
      </p:sp>
      <p:sp>
        <p:nvSpPr>
          <p:cNvPr id="5" name="TextBox 4">
            <a:extLst>
              <a:ext uri="{FF2B5EF4-FFF2-40B4-BE49-F238E27FC236}">
                <a16:creationId xmlns:a16="http://schemas.microsoft.com/office/drawing/2014/main" id="{E5D9B85A-D53E-7C90-4DC8-B4D9DEE8A9BF}"/>
              </a:ext>
            </a:extLst>
          </p:cNvPr>
          <p:cNvSpPr txBox="1"/>
          <p:nvPr/>
        </p:nvSpPr>
        <p:spPr>
          <a:xfrm>
            <a:off x="2830146" y="2526460"/>
            <a:ext cx="2047645" cy="600164"/>
          </a:xfrm>
          <a:prstGeom prst="rect">
            <a:avLst/>
          </a:prstGeom>
          <a:noFill/>
        </p:spPr>
        <p:txBody>
          <a:bodyPr wrap="square" rtlCol="0">
            <a:spAutoFit/>
          </a:bodyPr>
          <a:lstStyle/>
          <a:p>
            <a:pPr>
              <a:spcAft>
                <a:spcPts val="400"/>
              </a:spcAft>
            </a:pPr>
            <a:r>
              <a:rPr lang="en-US" sz="1100" b="0" i="1"/>
              <a:t>You may receive tax savings by avoiding recognition of capital gain.</a:t>
            </a:r>
            <a:endParaRPr lang="en-US" sz="1100" i="1"/>
          </a:p>
        </p:txBody>
      </p:sp>
      <p:sp>
        <p:nvSpPr>
          <p:cNvPr id="13" name="TextBox 12">
            <a:extLst>
              <a:ext uri="{FF2B5EF4-FFF2-40B4-BE49-F238E27FC236}">
                <a16:creationId xmlns:a16="http://schemas.microsoft.com/office/drawing/2014/main" id="{60F3B91D-9662-ECAB-316E-EC51933215B7}"/>
              </a:ext>
            </a:extLst>
          </p:cNvPr>
          <p:cNvSpPr txBox="1"/>
          <p:nvPr/>
        </p:nvSpPr>
        <p:spPr>
          <a:xfrm>
            <a:off x="2181345" y="1500780"/>
            <a:ext cx="2195493" cy="430887"/>
          </a:xfrm>
          <a:prstGeom prst="rect">
            <a:avLst/>
          </a:prstGeom>
          <a:noFill/>
        </p:spPr>
        <p:txBody>
          <a:bodyPr wrap="square" rtlCol="0">
            <a:spAutoFit/>
          </a:bodyPr>
          <a:lstStyle/>
          <a:p>
            <a:pPr>
              <a:spcAft>
                <a:spcPts val="600"/>
              </a:spcAft>
            </a:pPr>
            <a:r>
              <a:rPr lang="en-US" sz="1100" b="0" i="1"/>
              <a:t>Donor gives long-term appreciated assets</a:t>
            </a:r>
            <a:endParaRPr lang="en-US" sz="1100" i="1"/>
          </a:p>
        </p:txBody>
      </p:sp>
      <p:sp>
        <p:nvSpPr>
          <p:cNvPr id="14" name="TextBox 13">
            <a:extLst>
              <a:ext uri="{FF2B5EF4-FFF2-40B4-BE49-F238E27FC236}">
                <a16:creationId xmlns:a16="http://schemas.microsoft.com/office/drawing/2014/main" id="{7BF26BA1-D8FF-A019-4700-73A17207DF53}"/>
              </a:ext>
            </a:extLst>
          </p:cNvPr>
          <p:cNvSpPr txBox="1"/>
          <p:nvPr/>
        </p:nvSpPr>
        <p:spPr>
          <a:xfrm>
            <a:off x="2812160" y="3262504"/>
            <a:ext cx="1664831" cy="600164"/>
          </a:xfrm>
          <a:prstGeom prst="rect">
            <a:avLst/>
          </a:prstGeom>
          <a:noFill/>
        </p:spPr>
        <p:txBody>
          <a:bodyPr wrap="square" rtlCol="0">
            <a:spAutoFit/>
          </a:bodyPr>
          <a:lstStyle/>
          <a:p>
            <a:pPr>
              <a:spcAft>
                <a:spcPts val="400"/>
              </a:spcAft>
            </a:pPr>
            <a:r>
              <a:rPr lang="en-US" sz="1100" i="1"/>
              <a:t>You may avoid the need to itemize to recognize tax savings</a:t>
            </a:r>
          </a:p>
        </p:txBody>
      </p:sp>
      <p:sp>
        <p:nvSpPr>
          <p:cNvPr id="27" name="TextBox 26">
            <a:extLst>
              <a:ext uri="{FF2B5EF4-FFF2-40B4-BE49-F238E27FC236}">
                <a16:creationId xmlns:a16="http://schemas.microsoft.com/office/drawing/2014/main" id="{EFD46FE2-9DC8-7A53-3F19-C451C1E16C8B}"/>
              </a:ext>
            </a:extLst>
          </p:cNvPr>
          <p:cNvSpPr txBox="1"/>
          <p:nvPr/>
        </p:nvSpPr>
        <p:spPr>
          <a:xfrm>
            <a:off x="4892408" y="3657644"/>
            <a:ext cx="2377527" cy="338554"/>
          </a:xfrm>
          <a:prstGeom prst="rect">
            <a:avLst/>
          </a:prstGeom>
          <a:noFill/>
        </p:spPr>
        <p:txBody>
          <a:bodyPr wrap="square" rtlCol="0">
            <a:spAutoFit/>
          </a:bodyPr>
          <a:lstStyle/>
          <a:p>
            <a:pPr algn="ctr"/>
            <a:r>
              <a:rPr lang="en-US" sz="1600" b="1"/>
              <a:t>Donor-advised fund</a:t>
            </a:r>
          </a:p>
        </p:txBody>
      </p:sp>
      <p:pic>
        <p:nvPicPr>
          <p:cNvPr id="3" name="Picture 2">
            <a:extLst>
              <a:ext uri="{FF2B5EF4-FFF2-40B4-BE49-F238E27FC236}">
                <a16:creationId xmlns:a16="http://schemas.microsoft.com/office/drawing/2014/main" id="{59BB2937-DECA-23E6-DEC2-D622C92A1B66}"/>
              </a:ext>
            </a:extLst>
          </p:cNvPr>
          <p:cNvPicPr>
            <a:picLocks noChangeAspect="1"/>
          </p:cNvPicPr>
          <p:nvPr/>
        </p:nvPicPr>
        <p:blipFill>
          <a:blip r:embed="rId3"/>
          <a:srcRect/>
          <a:stretch/>
        </p:blipFill>
        <p:spPr>
          <a:xfrm>
            <a:off x="1141037" y="2392454"/>
            <a:ext cx="1044273" cy="1044273"/>
          </a:xfrm>
          <a:prstGeom prst="rect">
            <a:avLst/>
          </a:prstGeom>
        </p:spPr>
      </p:pic>
      <p:sp>
        <p:nvSpPr>
          <p:cNvPr id="6" name="Oval 5">
            <a:extLst>
              <a:ext uri="{FF2B5EF4-FFF2-40B4-BE49-F238E27FC236}">
                <a16:creationId xmlns:a16="http://schemas.microsoft.com/office/drawing/2014/main" id="{19C83D0A-06E0-20E5-28B1-3D30E17969FF}"/>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32317B56-E034-5762-9D84-6074F9C425C5}"/>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526107F-77D1-DEDF-93EA-D853096085DE}"/>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Icon&#10;&#10;Description automatically generated">
            <a:extLst>
              <a:ext uri="{FF2B5EF4-FFF2-40B4-BE49-F238E27FC236}">
                <a16:creationId xmlns:a16="http://schemas.microsoft.com/office/drawing/2014/main" id="{F92D2CDA-C34E-49B3-B26F-6EA86EEAAB8C}"/>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8" name="Picture 17" descr="Icon&#10;&#10;Description automatically generated">
            <a:extLst>
              <a:ext uri="{FF2B5EF4-FFF2-40B4-BE49-F238E27FC236}">
                <a16:creationId xmlns:a16="http://schemas.microsoft.com/office/drawing/2014/main" id="{0CCA1366-1BA9-DBEA-EB04-99B1C8F1D0C6}"/>
              </a:ext>
            </a:extLst>
          </p:cNvPr>
          <p:cNvPicPr>
            <a:picLocks noChangeAspect="1"/>
          </p:cNvPicPr>
          <p:nvPr/>
        </p:nvPicPr>
        <p:blipFill>
          <a:blip r:embed="rId5"/>
          <a:stretch>
            <a:fillRect/>
          </a:stretch>
        </p:blipFill>
        <p:spPr>
          <a:xfrm>
            <a:off x="9913670" y="2455865"/>
            <a:ext cx="917450" cy="917450"/>
          </a:xfrm>
          <a:prstGeom prst="rect">
            <a:avLst/>
          </a:prstGeom>
        </p:spPr>
      </p:pic>
      <p:cxnSp>
        <p:nvCxnSpPr>
          <p:cNvPr id="31" name="Straight Connector 30">
            <a:extLst>
              <a:ext uri="{FF2B5EF4-FFF2-40B4-BE49-F238E27FC236}">
                <a16:creationId xmlns:a16="http://schemas.microsoft.com/office/drawing/2014/main" id="{9D428DE2-CE02-4322-94FA-C4EBBE8FC909}"/>
              </a:ext>
            </a:extLst>
          </p:cNvPr>
          <p:cNvCxnSpPr>
            <a:cxnSpLocks/>
          </p:cNvCxnSpPr>
          <p:nvPr/>
        </p:nvCxnSpPr>
        <p:spPr>
          <a:xfrm>
            <a:off x="3766156" y="4143336"/>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7" name="Date Placeholder 6">
            <a:extLst>
              <a:ext uri="{FF2B5EF4-FFF2-40B4-BE49-F238E27FC236}">
                <a16:creationId xmlns:a16="http://schemas.microsoft.com/office/drawing/2014/main" id="{0843E0A8-E2C7-C8F2-D600-6B8DFAFBA564}"/>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41449909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Testamentary charitable remainder trust </a:t>
            </a:r>
          </a:p>
        </p:txBody>
      </p:sp>
      <p:cxnSp>
        <p:nvCxnSpPr>
          <p:cNvPr id="19" name="Straight Arrow Connector 18">
            <a:extLst>
              <a:ext uri="{FF2B5EF4-FFF2-40B4-BE49-F238E27FC236}">
                <a16:creationId xmlns:a16="http://schemas.microsoft.com/office/drawing/2014/main" id="{EAB34FFC-8F40-78C3-6EE7-5581FA74A777}"/>
              </a:ext>
            </a:extLst>
          </p:cNvPr>
          <p:cNvCxnSpPr>
            <a:cxnSpLocks/>
          </p:cNvCxnSpPr>
          <p:nvPr/>
        </p:nvCxnSpPr>
        <p:spPr>
          <a:xfrm flipV="1">
            <a:off x="1621444" y="4241006"/>
            <a:ext cx="0" cy="40183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486351" y="295072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a:off x="1621444" y="4648200"/>
            <a:ext cx="862030" cy="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744604" y="2480946"/>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040371" y="2476442"/>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837923" y="2946716"/>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a:t>Donors</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cxnSp>
        <p:nvCxnSpPr>
          <p:cNvPr id="15" name="Straight Connector 14">
            <a:extLst>
              <a:ext uri="{FF2B5EF4-FFF2-40B4-BE49-F238E27FC236}">
                <a16:creationId xmlns:a16="http://schemas.microsoft.com/office/drawing/2014/main" id="{1507302D-E53F-D6A0-CB7E-97BEE45D35A9}"/>
              </a:ext>
            </a:extLst>
          </p:cNvPr>
          <p:cNvCxnSpPr>
            <a:cxnSpLocks/>
          </p:cNvCxnSpPr>
          <p:nvPr/>
        </p:nvCxnSpPr>
        <p:spPr>
          <a:xfrm>
            <a:off x="2483474" y="4644711"/>
            <a:ext cx="0" cy="470920"/>
          </a:xfrm>
          <a:prstGeom prst="line">
            <a:avLst/>
          </a:prstGeom>
          <a:ln w="12700"/>
        </p:spPr>
        <p:style>
          <a:lnRef idx="1">
            <a:schemeClr val="dk1"/>
          </a:lnRef>
          <a:fillRef idx="0">
            <a:schemeClr val="dk1"/>
          </a:fillRef>
          <a:effectRef idx="0">
            <a:schemeClr val="dk1"/>
          </a:effectRef>
          <a:fontRef idx="minor">
            <a:schemeClr val="tx1"/>
          </a:fontRef>
        </p:style>
      </p:cxnSp>
      <p:sp>
        <p:nvSpPr>
          <p:cNvPr id="27" name="TextBox 26">
            <a:extLst>
              <a:ext uri="{FF2B5EF4-FFF2-40B4-BE49-F238E27FC236}">
                <a16:creationId xmlns:a16="http://schemas.microsoft.com/office/drawing/2014/main" id="{EFD46FE2-9DC8-7A53-3F19-C451C1E16C8B}"/>
              </a:ext>
            </a:extLst>
          </p:cNvPr>
          <p:cNvSpPr txBox="1"/>
          <p:nvPr/>
        </p:nvSpPr>
        <p:spPr>
          <a:xfrm>
            <a:off x="5238194" y="3657644"/>
            <a:ext cx="1577166" cy="338554"/>
          </a:xfrm>
          <a:prstGeom prst="rect">
            <a:avLst/>
          </a:prstGeom>
          <a:noFill/>
        </p:spPr>
        <p:txBody>
          <a:bodyPr wrap="square" rtlCol="0">
            <a:spAutoFit/>
          </a:bodyPr>
          <a:lstStyle/>
          <a:p>
            <a:pPr algn="ctr"/>
            <a:r>
              <a:rPr lang="en-US" sz="1600" b="1"/>
              <a:t>Trust</a:t>
            </a:r>
          </a:p>
        </p:txBody>
      </p:sp>
      <p:sp>
        <p:nvSpPr>
          <p:cNvPr id="18" name="TextBox 17">
            <a:extLst>
              <a:ext uri="{FF2B5EF4-FFF2-40B4-BE49-F238E27FC236}">
                <a16:creationId xmlns:a16="http://schemas.microsoft.com/office/drawing/2014/main" id="{E8E55D9A-D44D-EA86-4B8C-E59CB9C4426A}"/>
              </a:ext>
            </a:extLst>
          </p:cNvPr>
          <p:cNvSpPr txBox="1"/>
          <p:nvPr/>
        </p:nvSpPr>
        <p:spPr>
          <a:xfrm>
            <a:off x="7923462" y="1634820"/>
            <a:ext cx="2529113" cy="430887"/>
          </a:xfrm>
          <a:prstGeom prst="rect">
            <a:avLst/>
          </a:prstGeom>
          <a:noFill/>
        </p:spPr>
        <p:txBody>
          <a:bodyPr wrap="square" rtlCol="0">
            <a:spAutoFit/>
          </a:bodyPr>
          <a:lstStyle/>
          <a:p>
            <a:pPr>
              <a:spcAft>
                <a:spcPts val="600"/>
              </a:spcAft>
            </a:pPr>
            <a:r>
              <a:rPr lang="en-US" altLang="en-US" sz="1100" i="1">
                <a:solidFill>
                  <a:srgbClr val="000000"/>
                </a:solidFill>
              </a:rPr>
              <a:t>At the end of the trust, the remainder benefits the charitable fund</a:t>
            </a:r>
            <a:endParaRPr lang="en-US" sz="1100" i="1">
              <a:solidFill>
                <a:srgbClr val="000000"/>
              </a:solidFill>
            </a:endParaRPr>
          </a:p>
        </p:txBody>
      </p:sp>
      <p:sp>
        <p:nvSpPr>
          <p:cNvPr id="21" name="TextBox 20">
            <a:extLst>
              <a:ext uri="{FF2B5EF4-FFF2-40B4-BE49-F238E27FC236}">
                <a16:creationId xmlns:a16="http://schemas.microsoft.com/office/drawing/2014/main" id="{77A6AC36-12EC-F2C5-1FED-A7ABCA906387}"/>
              </a:ext>
            </a:extLst>
          </p:cNvPr>
          <p:cNvSpPr txBox="1"/>
          <p:nvPr/>
        </p:nvSpPr>
        <p:spPr>
          <a:xfrm>
            <a:off x="2238474" y="5705943"/>
            <a:ext cx="2047645" cy="430887"/>
          </a:xfrm>
          <a:prstGeom prst="rect">
            <a:avLst/>
          </a:prstGeom>
          <a:noFill/>
        </p:spPr>
        <p:txBody>
          <a:bodyPr wrap="square" rtlCol="0">
            <a:spAutoFit/>
          </a:bodyPr>
          <a:lstStyle/>
          <a:p>
            <a:pPr>
              <a:spcAft>
                <a:spcPts val="400"/>
              </a:spcAft>
            </a:pPr>
            <a:r>
              <a:rPr lang="en-US" sz="1100" b="0" i="1" u="none" strike="noStrike" kern="1200" baseline="0">
                <a:solidFill>
                  <a:schemeClr val="tx1"/>
                </a:solidFill>
                <a:latin typeface="Arial" panose="020B0604020202020204" pitchFamily="34" charset="0"/>
                <a:ea typeface="+mn-ea"/>
                <a:cs typeface="+mn-cs"/>
              </a:rPr>
              <a:t>Possibility of no income tax when CRT funded</a:t>
            </a:r>
            <a:endParaRPr lang="en-US" sz="1100" i="1"/>
          </a:p>
        </p:txBody>
      </p:sp>
      <p:sp>
        <p:nvSpPr>
          <p:cNvPr id="32" name="TextBox 31">
            <a:extLst>
              <a:ext uri="{FF2B5EF4-FFF2-40B4-BE49-F238E27FC236}">
                <a16:creationId xmlns:a16="http://schemas.microsoft.com/office/drawing/2014/main" id="{737866B4-7F77-15E1-3F54-80B235D64B88}"/>
              </a:ext>
            </a:extLst>
          </p:cNvPr>
          <p:cNvSpPr txBox="1"/>
          <p:nvPr/>
        </p:nvSpPr>
        <p:spPr>
          <a:xfrm>
            <a:off x="3637647" y="1399669"/>
            <a:ext cx="2707399" cy="846386"/>
          </a:xfrm>
          <a:prstGeom prst="rect">
            <a:avLst/>
          </a:prstGeom>
          <a:noFill/>
        </p:spPr>
        <p:txBody>
          <a:bodyPr wrap="square" rtlCol="0">
            <a:spAutoFit/>
          </a:bodyPr>
          <a:lstStyle/>
          <a:p>
            <a:pPr>
              <a:spcAft>
                <a:spcPts val="600"/>
              </a:spcAft>
            </a:pPr>
            <a:r>
              <a:rPr lang="en-US" altLang="en-US" sz="1100">
                <a:solidFill>
                  <a:srgbClr val="000000"/>
                </a:solidFill>
              </a:rPr>
              <a:t>IRA legacy gift is converted to ongoing income payments to heirs</a:t>
            </a:r>
          </a:p>
          <a:p>
            <a:pPr>
              <a:spcAft>
                <a:spcPts val="600"/>
              </a:spcAft>
            </a:pPr>
            <a:r>
              <a:rPr lang="en-US" sz="1100">
                <a:solidFill>
                  <a:srgbClr val="000000"/>
                </a:solidFill>
              </a:rPr>
              <a:t>Payments are made to heirs for a lifetime or for a term of up to 20 years</a:t>
            </a:r>
            <a:endParaRPr lang="en-US" sz="1100" i="1">
              <a:solidFill>
                <a:srgbClr val="000000"/>
              </a:solidFill>
            </a:endParaRPr>
          </a:p>
        </p:txBody>
      </p:sp>
      <p:sp>
        <p:nvSpPr>
          <p:cNvPr id="33" name="TextBox 32">
            <a:extLst>
              <a:ext uri="{FF2B5EF4-FFF2-40B4-BE49-F238E27FC236}">
                <a16:creationId xmlns:a16="http://schemas.microsoft.com/office/drawing/2014/main" id="{25E4598D-6329-577A-E28C-0895DA24FB87}"/>
              </a:ext>
            </a:extLst>
          </p:cNvPr>
          <p:cNvSpPr txBox="1"/>
          <p:nvPr/>
        </p:nvSpPr>
        <p:spPr>
          <a:xfrm>
            <a:off x="2317072" y="5177072"/>
            <a:ext cx="1664831" cy="430887"/>
          </a:xfrm>
          <a:prstGeom prst="rect">
            <a:avLst/>
          </a:prstGeom>
          <a:noFill/>
        </p:spPr>
        <p:txBody>
          <a:bodyPr wrap="square" rtlCol="0">
            <a:spAutoFit/>
          </a:bodyPr>
          <a:lstStyle/>
          <a:p>
            <a:pPr>
              <a:spcAft>
                <a:spcPts val="400"/>
              </a:spcAft>
            </a:pPr>
            <a:r>
              <a:rPr lang="en-US" sz="1100" b="0" i="1" u="none" strike="noStrike" kern="1200" baseline="0">
                <a:solidFill>
                  <a:schemeClr val="tx1"/>
                </a:solidFill>
                <a:latin typeface="Arial" panose="020B0604020202020204" pitchFamily="34" charset="0"/>
                <a:ea typeface="+mn-ea"/>
                <a:cs typeface="+mn-cs"/>
              </a:rPr>
              <a:t>Possible tax-free growth within trust</a:t>
            </a:r>
            <a:endParaRPr lang="en-US" sz="1100" i="1"/>
          </a:p>
        </p:txBody>
      </p:sp>
      <p:pic>
        <p:nvPicPr>
          <p:cNvPr id="3" name="Picture 2">
            <a:extLst>
              <a:ext uri="{FF2B5EF4-FFF2-40B4-BE49-F238E27FC236}">
                <a16:creationId xmlns:a16="http://schemas.microsoft.com/office/drawing/2014/main" id="{53BD08A2-CBE4-DA1B-1C2B-EE0ECF9D80B5}"/>
              </a:ext>
            </a:extLst>
          </p:cNvPr>
          <p:cNvPicPr>
            <a:picLocks noChangeAspect="1"/>
          </p:cNvPicPr>
          <p:nvPr/>
        </p:nvPicPr>
        <p:blipFill>
          <a:blip r:embed="rId3"/>
          <a:srcRect/>
          <a:stretch/>
        </p:blipFill>
        <p:spPr>
          <a:xfrm>
            <a:off x="1141037" y="2392454"/>
            <a:ext cx="1044273" cy="1044273"/>
          </a:xfrm>
          <a:prstGeom prst="rect">
            <a:avLst/>
          </a:prstGeom>
        </p:spPr>
      </p:pic>
      <p:sp>
        <p:nvSpPr>
          <p:cNvPr id="4" name="Oval 3">
            <a:extLst>
              <a:ext uri="{FF2B5EF4-FFF2-40B4-BE49-F238E27FC236}">
                <a16:creationId xmlns:a16="http://schemas.microsoft.com/office/drawing/2014/main" id="{D083B6F1-BAB2-7D22-B2B7-528C1E32A644}"/>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B18DAC0B-E89E-6E93-C4B2-B34372827CD8}"/>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2BD8C931-1259-0163-882E-D9E6EE88D822}"/>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Icon&#10;&#10;Description automatically generated">
            <a:extLst>
              <a:ext uri="{FF2B5EF4-FFF2-40B4-BE49-F238E27FC236}">
                <a16:creationId xmlns:a16="http://schemas.microsoft.com/office/drawing/2014/main" id="{6995DD26-8712-52E7-2C2D-6705FFD7C5B6}"/>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1" name="Picture 10" descr="Icon&#10;&#10;Description automatically generated">
            <a:extLst>
              <a:ext uri="{FF2B5EF4-FFF2-40B4-BE49-F238E27FC236}">
                <a16:creationId xmlns:a16="http://schemas.microsoft.com/office/drawing/2014/main" id="{C3E62B2A-67A0-2458-024B-2790C10E94D1}"/>
              </a:ext>
            </a:extLst>
          </p:cNvPr>
          <p:cNvPicPr>
            <a:picLocks noChangeAspect="1"/>
          </p:cNvPicPr>
          <p:nvPr/>
        </p:nvPicPr>
        <p:blipFill>
          <a:blip r:embed="rId5"/>
          <a:stretch>
            <a:fillRect/>
          </a:stretch>
        </p:blipFill>
        <p:spPr>
          <a:xfrm>
            <a:off x="9913670" y="2455865"/>
            <a:ext cx="917450" cy="917450"/>
          </a:xfrm>
          <a:prstGeom prst="rect">
            <a:avLst/>
          </a:prstGeom>
        </p:spPr>
      </p:pic>
      <p:sp>
        <p:nvSpPr>
          <p:cNvPr id="7" name="Date Placeholder 6">
            <a:extLst>
              <a:ext uri="{FF2B5EF4-FFF2-40B4-BE49-F238E27FC236}">
                <a16:creationId xmlns:a16="http://schemas.microsoft.com/office/drawing/2014/main" id="{37758156-87F7-885A-0934-B526A4C33D6E}"/>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636817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A330F-EE3D-423B-9ED5-EAB448F3A2C3}"/>
              </a:ext>
            </a:extLst>
          </p:cNvPr>
          <p:cNvSpPr>
            <a:spLocks noGrp="1"/>
          </p:cNvSpPr>
          <p:nvPr>
            <p:ph type="title"/>
          </p:nvPr>
        </p:nvSpPr>
        <p:spPr/>
        <p:txBody>
          <a:bodyPr/>
          <a:lstStyle/>
          <a:p>
            <a:r>
              <a:rPr lang="en-US"/>
              <a:t>Beneficiary proceeds &amp; wealth replacement</a:t>
            </a:r>
          </a:p>
        </p:txBody>
      </p:sp>
      <p:cxnSp>
        <p:nvCxnSpPr>
          <p:cNvPr id="20" name="Straight Arrow Connector 19">
            <a:extLst>
              <a:ext uri="{FF2B5EF4-FFF2-40B4-BE49-F238E27FC236}">
                <a16:creationId xmlns:a16="http://schemas.microsoft.com/office/drawing/2014/main" id="{AADEAFBB-F56D-CBBD-C553-9500B078D8E7}"/>
              </a:ext>
            </a:extLst>
          </p:cNvPr>
          <p:cNvCxnSpPr>
            <a:cxnSpLocks/>
          </p:cNvCxnSpPr>
          <p:nvPr/>
        </p:nvCxnSpPr>
        <p:spPr>
          <a:xfrm flipV="1">
            <a:off x="2601670" y="2349572"/>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31C7515A-10F5-A5E9-88B4-A5DF1E23EEDC}"/>
              </a:ext>
            </a:extLst>
          </p:cNvPr>
          <p:cNvCxnSpPr>
            <a:cxnSpLocks/>
          </p:cNvCxnSpPr>
          <p:nvPr/>
        </p:nvCxnSpPr>
        <p:spPr>
          <a:xfrm flipV="1">
            <a:off x="1621444" y="4642839"/>
            <a:ext cx="4372072" cy="5361"/>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id="{C94C9F69-DB8E-9FB1-A93C-C7DB7A4072AB}"/>
              </a:ext>
            </a:extLst>
          </p:cNvPr>
          <p:cNvCxnSpPr>
            <a:cxnSpLocks/>
          </p:cNvCxnSpPr>
          <p:nvPr/>
        </p:nvCxnSpPr>
        <p:spPr>
          <a:xfrm>
            <a:off x="3859923" y="1879789"/>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B76CF5A5-FB30-89CD-6C72-8B506501542E}"/>
              </a:ext>
            </a:extLst>
          </p:cNvPr>
          <p:cNvCxnSpPr>
            <a:cxnSpLocks/>
          </p:cNvCxnSpPr>
          <p:nvPr/>
        </p:nvCxnSpPr>
        <p:spPr>
          <a:xfrm>
            <a:off x="8155690" y="1875285"/>
            <a:ext cx="0" cy="470920"/>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762289B9-EEBD-62E5-5B2E-299BC234DFEF}"/>
              </a:ext>
            </a:extLst>
          </p:cNvPr>
          <p:cNvCxnSpPr>
            <a:cxnSpLocks/>
          </p:cNvCxnSpPr>
          <p:nvPr/>
        </p:nvCxnSpPr>
        <p:spPr>
          <a:xfrm flipV="1">
            <a:off x="6953242" y="2345559"/>
            <a:ext cx="2377528" cy="401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26" name="TextBox 25">
            <a:extLst>
              <a:ext uri="{FF2B5EF4-FFF2-40B4-BE49-F238E27FC236}">
                <a16:creationId xmlns:a16="http://schemas.microsoft.com/office/drawing/2014/main" id="{D77D9976-9F92-7276-D769-BC1BD697D2AE}"/>
              </a:ext>
            </a:extLst>
          </p:cNvPr>
          <p:cNvSpPr txBox="1"/>
          <p:nvPr/>
        </p:nvSpPr>
        <p:spPr>
          <a:xfrm>
            <a:off x="1010440" y="3657644"/>
            <a:ext cx="1305466" cy="338554"/>
          </a:xfrm>
          <a:prstGeom prst="rect">
            <a:avLst/>
          </a:prstGeom>
          <a:noFill/>
        </p:spPr>
        <p:txBody>
          <a:bodyPr wrap="square" rtlCol="0">
            <a:spAutoFit/>
          </a:bodyPr>
          <a:lstStyle/>
          <a:p>
            <a:pPr algn="ctr"/>
            <a:r>
              <a:rPr lang="en-US" sz="1600" b="1"/>
              <a:t>Donors</a:t>
            </a:r>
          </a:p>
        </p:txBody>
      </p:sp>
      <p:sp>
        <p:nvSpPr>
          <p:cNvPr id="28" name="TextBox 27">
            <a:extLst>
              <a:ext uri="{FF2B5EF4-FFF2-40B4-BE49-F238E27FC236}">
                <a16:creationId xmlns:a16="http://schemas.microsoft.com/office/drawing/2014/main" id="{9D39C97C-75DF-8266-0574-451F2477D907}"/>
              </a:ext>
            </a:extLst>
          </p:cNvPr>
          <p:cNvSpPr txBox="1"/>
          <p:nvPr/>
        </p:nvSpPr>
        <p:spPr>
          <a:xfrm>
            <a:off x="9510346" y="3537164"/>
            <a:ext cx="1672666" cy="579514"/>
          </a:xfrm>
          <a:prstGeom prst="rect">
            <a:avLst/>
          </a:prstGeom>
          <a:noFill/>
        </p:spPr>
        <p:txBody>
          <a:bodyPr wrap="square" rtlCol="0">
            <a:spAutoFit/>
          </a:bodyPr>
          <a:lstStyle>
            <a:defPPr>
              <a:defRPr lang="en-US"/>
            </a:defPPr>
            <a:lvl1pPr>
              <a:defRPr b="1"/>
            </a:lvl1pPr>
          </a:lstStyle>
          <a:p>
            <a:pPr algn="ctr"/>
            <a:r>
              <a:rPr lang="en-US" sz="1600"/>
              <a:t>Charitable Support</a:t>
            </a:r>
          </a:p>
        </p:txBody>
      </p:sp>
      <p:sp>
        <p:nvSpPr>
          <p:cNvPr id="16" name="TextBox 15">
            <a:extLst>
              <a:ext uri="{FF2B5EF4-FFF2-40B4-BE49-F238E27FC236}">
                <a16:creationId xmlns:a16="http://schemas.microsoft.com/office/drawing/2014/main" id="{AA9EBDFD-728C-2E5F-1A5D-08958A4E6DC6}"/>
              </a:ext>
            </a:extLst>
          </p:cNvPr>
          <p:cNvSpPr txBox="1"/>
          <p:nvPr/>
        </p:nvSpPr>
        <p:spPr>
          <a:xfrm>
            <a:off x="5238194" y="3537164"/>
            <a:ext cx="1577166" cy="584775"/>
          </a:xfrm>
          <a:prstGeom prst="rect">
            <a:avLst/>
          </a:prstGeom>
          <a:noFill/>
        </p:spPr>
        <p:txBody>
          <a:bodyPr wrap="square" rtlCol="0">
            <a:spAutoFit/>
          </a:bodyPr>
          <a:lstStyle/>
          <a:p>
            <a:pPr algn="ctr"/>
            <a:r>
              <a:rPr lang="en-US" sz="1600" b="1"/>
              <a:t>Charitable Fund</a:t>
            </a:r>
          </a:p>
        </p:txBody>
      </p:sp>
      <p:sp>
        <p:nvSpPr>
          <p:cNvPr id="18" name="TextBox 17">
            <a:extLst>
              <a:ext uri="{FF2B5EF4-FFF2-40B4-BE49-F238E27FC236}">
                <a16:creationId xmlns:a16="http://schemas.microsoft.com/office/drawing/2014/main" id="{9634D911-6726-0AF8-420D-199E57E63914}"/>
              </a:ext>
            </a:extLst>
          </p:cNvPr>
          <p:cNvSpPr txBox="1"/>
          <p:nvPr/>
        </p:nvSpPr>
        <p:spPr>
          <a:xfrm>
            <a:off x="3790434" y="1089796"/>
            <a:ext cx="2477541" cy="600164"/>
          </a:xfrm>
          <a:prstGeom prst="rect">
            <a:avLst/>
          </a:prstGeom>
          <a:noFill/>
        </p:spPr>
        <p:txBody>
          <a:bodyPr wrap="square" rtlCol="0">
            <a:spAutoFit/>
          </a:bodyPr>
          <a:lstStyle/>
          <a:p>
            <a:r>
              <a:rPr lang="en-US" sz="1100" i="1"/>
              <a:t>Name Thrivent Charitable as beneficiary and retain control of assets while living</a:t>
            </a:r>
          </a:p>
        </p:txBody>
      </p:sp>
      <p:sp>
        <p:nvSpPr>
          <p:cNvPr id="21" name="TextBox 20">
            <a:extLst>
              <a:ext uri="{FF2B5EF4-FFF2-40B4-BE49-F238E27FC236}">
                <a16:creationId xmlns:a16="http://schemas.microsoft.com/office/drawing/2014/main" id="{F62C158A-7FFD-A030-2427-3CCCA1F5AA29}"/>
              </a:ext>
            </a:extLst>
          </p:cNvPr>
          <p:cNvSpPr txBox="1"/>
          <p:nvPr/>
        </p:nvSpPr>
        <p:spPr>
          <a:xfrm>
            <a:off x="5846130" y="5138111"/>
            <a:ext cx="2128495" cy="430887"/>
          </a:xfrm>
          <a:prstGeom prst="rect">
            <a:avLst/>
          </a:prstGeom>
          <a:noFill/>
        </p:spPr>
        <p:txBody>
          <a:bodyPr wrap="square" rtlCol="0">
            <a:spAutoFit/>
          </a:bodyPr>
          <a:lstStyle/>
          <a:p>
            <a:r>
              <a:rPr lang="en-US" sz="1100" i="1"/>
              <a:t>Receives beneficiary proceeds upon your death</a:t>
            </a:r>
          </a:p>
        </p:txBody>
      </p:sp>
      <p:sp>
        <p:nvSpPr>
          <p:cNvPr id="32" name="TextBox 31">
            <a:extLst>
              <a:ext uri="{FF2B5EF4-FFF2-40B4-BE49-F238E27FC236}">
                <a16:creationId xmlns:a16="http://schemas.microsoft.com/office/drawing/2014/main" id="{B9228E07-119E-8144-D828-AB4EA0D15F04}"/>
              </a:ext>
            </a:extLst>
          </p:cNvPr>
          <p:cNvSpPr txBox="1"/>
          <p:nvPr/>
        </p:nvSpPr>
        <p:spPr>
          <a:xfrm>
            <a:off x="8037527" y="1259076"/>
            <a:ext cx="2333988" cy="600164"/>
          </a:xfrm>
          <a:prstGeom prst="rect">
            <a:avLst/>
          </a:prstGeom>
          <a:noFill/>
        </p:spPr>
        <p:txBody>
          <a:bodyPr wrap="square" rtlCol="0">
            <a:spAutoFit/>
          </a:bodyPr>
          <a:lstStyle/>
          <a:p>
            <a:r>
              <a:rPr lang="en-US" sz="1100" i="1"/>
              <a:t>Designated charities receive automatic annual grants for a term of years or in perpetuity</a:t>
            </a:r>
          </a:p>
        </p:txBody>
      </p:sp>
      <p:cxnSp>
        <p:nvCxnSpPr>
          <p:cNvPr id="33" name="Straight Arrow Connector 32">
            <a:extLst>
              <a:ext uri="{FF2B5EF4-FFF2-40B4-BE49-F238E27FC236}">
                <a16:creationId xmlns:a16="http://schemas.microsoft.com/office/drawing/2014/main" id="{3A7095ED-C135-4432-D9C5-E9E1BA094B3D}"/>
              </a:ext>
            </a:extLst>
          </p:cNvPr>
          <p:cNvCxnSpPr>
            <a:cxnSpLocks/>
          </p:cNvCxnSpPr>
          <p:nvPr/>
        </p:nvCxnSpPr>
        <p:spPr>
          <a:xfrm flipV="1">
            <a:off x="5993516" y="4235645"/>
            <a:ext cx="0" cy="878114"/>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8438EEB0-B9B1-7420-BC5B-46813F557653}"/>
              </a:ext>
            </a:extLst>
          </p:cNvPr>
          <p:cNvSpPr txBox="1"/>
          <p:nvPr/>
        </p:nvSpPr>
        <p:spPr>
          <a:xfrm>
            <a:off x="1482813" y="5135185"/>
            <a:ext cx="2046200" cy="600164"/>
          </a:xfrm>
          <a:prstGeom prst="rect">
            <a:avLst/>
          </a:prstGeom>
          <a:noFill/>
        </p:spPr>
        <p:txBody>
          <a:bodyPr wrap="square" rtlCol="0">
            <a:spAutoFit/>
          </a:bodyPr>
          <a:lstStyle/>
          <a:p>
            <a:r>
              <a:rPr lang="en-US" sz="1100" i="1"/>
              <a:t>Heirs may avoid income taxes on assets given, taxable estate may be reduced</a:t>
            </a:r>
          </a:p>
        </p:txBody>
      </p:sp>
      <p:cxnSp>
        <p:nvCxnSpPr>
          <p:cNvPr id="35" name="Straight Arrow Connector 34">
            <a:extLst>
              <a:ext uri="{FF2B5EF4-FFF2-40B4-BE49-F238E27FC236}">
                <a16:creationId xmlns:a16="http://schemas.microsoft.com/office/drawing/2014/main" id="{369959EF-654D-3C6B-2C46-AFC1717DE641}"/>
              </a:ext>
            </a:extLst>
          </p:cNvPr>
          <p:cNvCxnSpPr>
            <a:cxnSpLocks/>
          </p:cNvCxnSpPr>
          <p:nvPr/>
        </p:nvCxnSpPr>
        <p:spPr>
          <a:xfrm flipV="1">
            <a:off x="1621444" y="4241006"/>
            <a:ext cx="0" cy="872753"/>
          </a:xfrm>
          <a:prstGeom prst="straightConnector1">
            <a:avLst/>
          </a:prstGeom>
          <a:ln w="12700">
            <a:solidFill>
              <a:schemeClr val="tx1"/>
            </a:solidFill>
            <a:tailEnd type="arrow"/>
          </a:ln>
        </p:spPr>
        <p:style>
          <a:lnRef idx="1">
            <a:schemeClr val="dk1"/>
          </a:lnRef>
          <a:fillRef idx="0">
            <a:schemeClr val="dk1"/>
          </a:fillRef>
          <a:effectRef idx="0">
            <a:schemeClr val="dk1"/>
          </a:effectRef>
          <a:fontRef idx="minor">
            <a:schemeClr val="tx1"/>
          </a:fontRef>
        </p:style>
      </p:cxnSp>
      <p:pic>
        <p:nvPicPr>
          <p:cNvPr id="4" name="Picture 3">
            <a:extLst>
              <a:ext uri="{FF2B5EF4-FFF2-40B4-BE49-F238E27FC236}">
                <a16:creationId xmlns:a16="http://schemas.microsoft.com/office/drawing/2014/main" id="{B1AF6642-0B8A-7D26-CF2A-4DCCA10882C8}"/>
              </a:ext>
            </a:extLst>
          </p:cNvPr>
          <p:cNvPicPr>
            <a:picLocks noChangeAspect="1"/>
          </p:cNvPicPr>
          <p:nvPr/>
        </p:nvPicPr>
        <p:blipFill>
          <a:blip r:embed="rId3"/>
          <a:srcRect/>
          <a:stretch/>
        </p:blipFill>
        <p:spPr>
          <a:xfrm>
            <a:off x="1141037" y="2392454"/>
            <a:ext cx="1044273" cy="1044273"/>
          </a:xfrm>
          <a:prstGeom prst="rect">
            <a:avLst/>
          </a:prstGeom>
        </p:spPr>
      </p:pic>
      <p:sp>
        <p:nvSpPr>
          <p:cNvPr id="5" name="Oval 4">
            <a:extLst>
              <a:ext uri="{FF2B5EF4-FFF2-40B4-BE49-F238E27FC236}">
                <a16:creationId xmlns:a16="http://schemas.microsoft.com/office/drawing/2014/main" id="{705CAA32-F6D0-B211-48EE-1C909C2B62EB}"/>
              </a:ext>
            </a:extLst>
          </p:cNvPr>
          <p:cNvSpPr/>
          <p:nvPr/>
        </p:nvSpPr>
        <p:spPr>
          <a:xfrm>
            <a:off x="1069269"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4779B55-4A56-FA44-D22E-487F2596AE55}"/>
              </a:ext>
            </a:extLst>
          </p:cNvPr>
          <p:cNvSpPr/>
          <p:nvPr/>
        </p:nvSpPr>
        <p:spPr>
          <a:xfrm>
            <a:off x="5432873"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6312DA68-F1E9-653E-3C62-95D0D2D19EDE}"/>
              </a:ext>
            </a:extLst>
          </p:cNvPr>
          <p:cNvSpPr/>
          <p:nvPr/>
        </p:nvSpPr>
        <p:spPr>
          <a:xfrm>
            <a:off x="9778491" y="2320687"/>
            <a:ext cx="1187809" cy="1187809"/>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Icon&#10;&#10;Description automatically generated">
            <a:extLst>
              <a:ext uri="{FF2B5EF4-FFF2-40B4-BE49-F238E27FC236}">
                <a16:creationId xmlns:a16="http://schemas.microsoft.com/office/drawing/2014/main" id="{72922874-E441-22A5-2246-ADBBB8AC6A85}"/>
              </a:ext>
            </a:extLst>
          </p:cNvPr>
          <p:cNvPicPr>
            <a:picLocks noChangeAspect="1"/>
          </p:cNvPicPr>
          <p:nvPr/>
        </p:nvPicPr>
        <p:blipFill>
          <a:blip r:embed="rId4"/>
          <a:stretch>
            <a:fillRect/>
          </a:stretch>
        </p:blipFill>
        <p:spPr>
          <a:xfrm>
            <a:off x="5568052" y="2491613"/>
            <a:ext cx="917450" cy="917450"/>
          </a:xfrm>
          <a:prstGeom prst="rect">
            <a:avLst/>
          </a:prstGeom>
        </p:spPr>
      </p:pic>
      <p:pic>
        <p:nvPicPr>
          <p:cNvPr id="12" name="Picture 11" descr="Icon&#10;&#10;Description automatically generated">
            <a:extLst>
              <a:ext uri="{FF2B5EF4-FFF2-40B4-BE49-F238E27FC236}">
                <a16:creationId xmlns:a16="http://schemas.microsoft.com/office/drawing/2014/main" id="{2E27DEC4-F71E-78BC-B8C4-A845879BF586}"/>
              </a:ext>
            </a:extLst>
          </p:cNvPr>
          <p:cNvPicPr>
            <a:picLocks noChangeAspect="1"/>
          </p:cNvPicPr>
          <p:nvPr/>
        </p:nvPicPr>
        <p:blipFill>
          <a:blip r:embed="rId5"/>
          <a:stretch>
            <a:fillRect/>
          </a:stretch>
        </p:blipFill>
        <p:spPr>
          <a:xfrm>
            <a:off x="9913670" y="2455865"/>
            <a:ext cx="917450" cy="917450"/>
          </a:xfrm>
          <a:prstGeom prst="rect">
            <a:avLst/>
          </a:prstGeom>
        </p:spPr>
      </p:pic>
      <p:sp>
        <p:nvSpPr>
          <p:cNvPr id="3" name="Date Placeholder 2">
            <a:extLst>
              <a:ext uri="{FF2B5EF4-FFF2-40B4-BE49-F238E27FC236}">
                <a16:creationId xmlns:a16="http://schemas.microsoft.com/office/drawing/2014/main" id="{EEEE4D3E-8140-F126-D098-4BB81C5E472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3968715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ED34A438-2E1D-EF48-8486-E4D67ED36A9A}"/>
              </a:ext>
            </a:extLst>
          </p:cNvPr>
          <p:cNvSpPr txBox="1">
            <a:spLocks/>
          </p:cNvSpPr>
          <p:nvPr/>
        </p:nvSpPr>
        <p:spPr>
          <a:xfrm>
            <a:off x="421022" y="2790542"/>
            <a:ext cx="4994258" cy="1600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Helvetica Light" panose="020B0403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Helvetica Light" panose="020B040302020202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Helvetica Light" panose="020B0403020202020204"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Helvetica Ligh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600">
              <a:latin typeface="Arial" panose="020B0604020202020204" pitchFamily="34" charset="0"/>
            </a:endParaRPr>
          </a:p>
        </p:txBody>
      </p:sp>
      <p:sp>
        <p:nvSpPr>
          <p:cNvPr id="13" name="Title 12">
            <a:extLst>
              <a:ext uri="{FF2B5EF4-FFF2-40B4-BE49-F238E27FC236}">
                <a16:creationId xmlns:a16="http://schemas.microsoft.com/office/drawing/2014/main" id="{4DC7C879-B6FC-4A90-A44B-94F06C4931C5}"/>
              </a:ext>
            </a:extLst>
          </p:cNvPr>
          <p:cNvSpPr>
            <a:spLocks noGrp="1"/>
          </p:cNvSpPr>
          <p:nvPr>
            <p:ph type="title"/>
          </p:nvPr>
        </p:nvSpPr>
        <p:spPr/>
        <p:txBody>
          <a:bodyPr/>
          <a:lstStyle/>
          <a:p>
            <a:r>
              <a:rPr lang="en-US"/>
              <a:t>For more information, please contact</a:t>
            </a:r>
            <a:endParaRPr lang="en-GB"/>
          </a:p>
        </p:txBody>
      </p:sp>
      <p:sp>
        <p:nvSpPr>
          <p:cNvPr id="6" name="Text Placeholder 5">
            <a:extLst>
              <a:ext uri="{FF2B5EF4-FFF2-40B4-BE49-F238E27FC236}">
                <a16:creationId xmlns:a16="http://schemas.microsoft.com/office/drawing/2014/main" id="{AF200364-8606-4CD3-9EE9-CCFADB93A5D0}"/>
              </a:ext>
            </a:extLst>
          </p:cNvPr>
          <p:cNvSpPr>
            <a:spLocks noGrp="1"/>
          </p:cNvSpPr>
          <p:nvPr>
            <p:ph type="body" sz="quarter" idx="13"/>
          </p:nvPr>
        </p:nvSpPr>
        <p:spPr>
          <a:xfrm>
            <a:off x="509587" y="2187271"/>
            <a:ext cx="2903537" cy="1244599"/>
          </a:xfrm>
        </p:spPr>
        <p:txBody>
          <a:bodyPr>
            <a:normAutofit/>
          </a:bodyPr>
          <a:lstStyle/>
          <a:p>
            <a:r>
              <a:rPr lang="en-US"/>
              <a:t>Firstname Lastname</a:t>
            </a:r>
          </a:p>
          <a:p>
            <a:pPr lvl="1">
              <a:spcBef>
                <a:spcPts val="0"/>
              </a:spcBef>
            </a:pPr>
            <a:r>
              <a:rPr lang="en-US"/>
              <a:t>Title</a:t>
            </a:r>
            <a:br>
              <a:rPr lang="en-US"/>
            </a:br>
            <a:r>
              <a:rPr lang="en-US"/>
              <a:t>Professional designations</a:t>
            </a:r>
          </a:p>
          <a:p>
            <a:pPr lvl="1">
              <a:spcBef>
                <a:spcPts val="0"/>
              </a:spcBef>
            </a:pPr>
            <a:r>
              <a:rPr lang="en-US"/>
              <a:t>email@thrivent.com</a:t>
            </a:r>
          </a:p>
          <a:p>
            <a:endParaRPr lang="en-GB"/>
          </a:p>
        </p:txBody>
      </p:sp>
      <p:sp>
        <p:nvSpPr>
          <p:cNvPr id="7" name="Text Placeholder 6">
            <a:extLst>
              <a:ext uri="{FF2B5EF4-FFF2-40B4-BE49-F238E27FC236}">
                <a16:creationId xmlns:a16="http://schemas.microsoft.com/office/drawing/2014/main" id="{912537A3-7924-4890-8C4C-13101119F065}"/>
              </a:ext>
            </a:extLst>
          </p:cNvPr>
          <p:cNvSpPr>
            <a:spLocks noGrp="1"/>
          </p:cNvSpPr>
          <p:nvPr>
            <p:ph type="body" sz="quarter" idx="14"/>
          </p:nvPr>
        </p:nvSpPr>
        <p:spPr>
          <a:xfrm>
            <a:off x="510363" y="3460367"/>
            <a:ext cx="2903538" cy="1452562"/>
          </a:xfrm>
        </p:spPr>
        <p:txBody>
          <a:bodyPr/>
          <a:lstStyle/>
          <a:p>
            <a:r>
              <a:rPr lang="en-US"/>
              <a:t>Firstname Lastname</a:t>
            </a:r>
          </a:p>
          <a:p>
            <a:pPr lvl="1">
              <a:spcBef>
                <a:spcPts val="0"/>
              </a:spcBef>
            </a:pPr>
            <a:r>
              <a:rPr lang="en-US"/>
              <a:t>Title</a:t>
            </a:r>
            <a:br>
              <a:rPr lang="en-US"/>
            </a:br>
            <a:r>
              <a:rPr lang="en-US"/>
              <a:t>Professional designations</a:t>
            </a:r>
          </a:p>
          <a:p>
            <a:pPr lvl="1">
              <a:spcBef>
                <a:spcPts val="0"/>
              </a:spcBef>
            </a:pPr>
            <a:r>
              <a:rPr lang="en-US"/>
              <a:t>email@thrivent.com</a:t>
            </a:r>
          </a:p>
          <a:p>
            <a:endParaRPr lang="en-GB"/>
          </a:p>
        </p:txBody>
      </p:sp>
      <p:sp>
        <p:nvSpPr>
          <p:cNvPr id="3" name="Date Placeholder 2">
            <a:extLst>
              <a:ext uri="{FF2B5EF4-FFF2-40B4-BE49-F238E27FC236}">
                <a16:creationId xmlns:a16="http://schemas.microsoft.com/office/drawing/2014/main" id="{DFB75A5B-9911-EAEC-CE6C-B458246CEF45}"/>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4" name="Picture 3" descr="Logo&#10;&#10;Description automatically generated">
            <a:extLst>
              <a:ext uri="{FF2B5EF4-FFF2-40B4-BE49-F238E27FC236}">
                <a16:creationId xmlns:a16="http://schemas.microsoft.com/office/drawing/2014/main" id="{6017F7E1-68D8-4519-A0F3-2DD3E5B1E09B}"/>
              </a:ext>
            </a:extLst>
          </p:cNvPr>
          <p:cNvPicPr>
            <a:picLocks noChangeAspect="1"/>
          </p:cNvPicPr>
          <p:nvPr/>
        </p:nvPicPr>
        <p:blipFill>
          <a:blip r:embed="rId3" cstate="hq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747084" y="0"/>
            <a:ext cx="6858000" cy="6858000"/>
          </a:xfrm>
          <a:prstGeom prst="rect">
            <a:avLst/>
          </a:prstGeom>
        </p:spPr>
      </p:pic>
      <p:sp>
        <p:nvSpPr>
          <p:cNvPr id="2" name="TextBox 1">
            <a:extLst>
              <a:ext uri="{FF2B5EF4-FFF2-40B4-BE49-F238E27FC236}">
                <a16:creationId xmlns:a16="http://schemas.microsoft.com/office/drawing/2014/main" id="{FC272F3B-D249-CC85-6041-58F8280EC6D6}"/>
              </a:ext>
            </a:extLst>
          </p:cNvPr>
          <p:cNvSpPr txBox="1"/>
          <p:nvPr/>
        </p:nvSpPr>
        <p:spPr>
          <a:xfrm>
            <a:off x="421023" y="5486628"/>
            <a:ext cx="5814886" cy="646331"/>
          </a:xfrm>
          <a:prstGeom prst="rect">
            <a:avLst/>
          </a:prstGeom>
          <a:noFill/>
        </p:spPr>
        <p:txBody>
          <a:bodyPr wrap="square" rtlCol="0">
            <a:spAutoFit/>
          </a:bodyPr>
          <a:lstStyle/>
          <a:p>
            <a:r>
              <a:rPr lang="en-US" sz="900">
                <a:effectLst/>
              </a:rPr>
              <a:t>Certified Financial Planner Board of Standards, Inc. (CFP Board) owns the CFP® certification mark, the CERTIFIED FINANCIAL PLANNER™ certification mark, and the CFP® certification mark (with plaque design) logo in the United States, which it authorizes use of by individuals who successfully complete CFP Board’s initial and ongoing certification requirements.</a:t>
            </a:r>
          </a:p>
        </p:txBody>
      </p:sp>
    </p:spTree>
    <p:extLst>
      <p:ext uri="{BB962C8B-B14F-4D97-AF65-F5344CB8AC3E}">
        <p14:creationId xmlns:p14="http://schemas.microsoft.com/office/powerpoint/2010/main" val="13773351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85A44-D4DD-45D1-A28B-3FC119281BDF}"/>
              </a:ext>
            </a:extLst>
          </p:cNvPr>
          <p:cNvSpPr>
            <a:spLocks noGrp="1"/>
          </p:cNvSpPr>
          <p:nvPr>
            <p:ph type="title"/>
          </p:nvPr>
        </p:nvSpPr>
        <p:spPr/>
        <p:txBody>
          <a:bodyPr/>
          <a:lstStyle/>
          <a:p>
            <a:r>
              <a:rPr lang="en-US"/>
              <a:t>Disclosure/Disclaimer</a:t>
            </a:r>
            <a:endParaRPr lang="en-GB"/>
          </a:p>
        </p:txBody>
      </p:sp>
      <p:sp>
        <p:nvSpPr>
          <p:cNvPr id="3" name="Date Placeholder 2">
            <a:extLst>
              <a:ext uri="{FF2B5EF4-FFF2-40B4-BE49-F238E27FC236}">
                <a16:creationId xmlns:a16="http://schemas.microsoft.com/office/drawing/2014/main" id="{972A2F56-2862-6C70-2942-BE2C4236D627}"/>
              </a:ext>
            </a:extLst>
          </p:cNvPr>
          <p:cNvSpPr>
            <a:spLocks noGrp="1"/>
          </p:cNvSpPr>
          <p:nvPr>
            <p:ph type="dt" sz="half" idx="2"/>
          </p:nvPr>
        </p:nvSpPr>
        <p:spPr/>
        <p:txBody>
          <a:bodyPr/>
          <a:lstStyle/>
          <a:p>
            <a:r>
              <a:rPr lang="en-US"/>
              <a:t>© 2024 Thrivent Charitable Impact &amp; Investing® | All rights reserved. Do not distribute without authorization.</a:t>
            </a:r>
          </a:p>
        </p:txBody>
      </p:sp>
      <p:sp>
        <p:nvSpPr>
          <p:cNvPr id="5" name="Content Placeholder 2">
            <a:extLst>
              <a:ext uri="{FF2B5EF4-FFF2-40B4-BE49-F238E27FC236}">
                <a16:creationId xmlns:a16="http://schemas.microsoft.com/office/drawing/2014/main" id="{E04CE03F-CBDE-4E69-BC3E-FBA8C96BDF79}"/>
              </a:ext>
            </a:extLst>
          </p:cNvPr>
          <p:cNvSpPr txBox="1">
            <a:spLocks/>
          </p:cNvSpPr>
          <p:nvPr/>
        </p:nvSpPr>
        <p:spPr>
          <a:xfrm>
            <a:off x="422910" y="1265238"/>
            <a:ext cx="10669633" cy="4837242"/>
          </a:xfrm>
          <a:prstGeom prst="rect">
            <a:avLst/>
          </a:prstGeom>
        </p:spPr>
        <p:txBody>
          <a:bodyPr lIns="91440" tIns="45720" rIns="91440" bIns="45720" anchor="t">
            <a:normAutofit fontScale="85000" lnSpcReduction="10000"/>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r>
              <a:rPr lang="en-US" sz="1800" b="0"/>
              <a:t>Thrivent Charitable Impact &amp; Investing</a:t>
            </a:r>
            <a:r>
              <a:rPr lang="en-US" sz="1800" b="0" baseline="30000"/>
              <a:t>®</a:t>
            </a:r>
            <a:r>
              <a:rPr lang="en-US" sz="1800" b="0"/>
              <a:t> is a public charity that serves individuals, organizations and the community through charitable planning, donor-advised funds and endowments. Thrivent Charitable Impact &amp; Investing works collaboratively with Thrivent and its financial advisors. It is a separate legal entity from Thrivent, the marketing name for Thrivent Financial for Lutherans.</a:t>
            </a:r>
          </a:p>
          <a:p>
            <a:endParaRPr lang="en-US" sz="1800" b="0"/>
          </a:p>
          <a:p>
            <a:r>
              <a:rPr lang="en-US" sz="1800" b="0"/>
              <a:t>Insurance products, securities and investment advisory services are provided by appropriately appointed and licensed financial advisors and professionals. Only individuals who are financial advisors are credentialed to provide investment advisory services. Visit Thrivent.com or FINRA’s Broker Check for more information about Thrivent’s financial advisors.</a:t>
            </a:r>
          </a:p>
          <a:p>
            <a:endParaRPr lang="en-US" sz="1800" b="0">
              <a:cs typeface="Arial"/>
            </a:endParaRPr>
          </a:p>
          <a:p>
            <a:r>
              <a:rPr lang="en-US" sz="1800" b="0">
                <a:ea typeface="+mn-lt"/>
                <a:cs typeface="+mn-lt"/>
              </a:rPr>
              <a:t>Donors must itemize deductions to receive a charitable income tax deduction. Charitable giving can result in tax, legal and financial consequences. Thrivent, its financial professionals, and Thrivent Charitable Impact &amp; Investing</a:t>
            </a:r>
            <a:r>
              <a:rPr lang="en-US" sz="1800" b="0" baseline="30000"/>
              <a:t>®</a:t>
            </a:r>
            <a:r>
              <a:rPr lang="en-US" sz="1800" b="0">
                <a:ea typeface="+mn-lt"/>
                <a:cs typeface="+mn-lt"/>
              </a:rPr>
              <a:t>, do not provide legal, accounting, or tax advice. Consult your attorney or tax professional.</a:t>
            </a:r>
            <a:r>
              <a:rPr lang="en-US" sz="1800" b="0"/>
              <a:t> </a:t>
            </a:r>
            <a:br>
              <a:rPr lang="en-US" sz="1800" b="0"/>
            </a:br>
            <a:endParaRPr lang="en-US" sz="1800" b="0">
              <a:cs typeface="Arial"/>
            </a:endParaRPr>
          </a:p>
          <a:p>
            <a:r>
              <a:rPr lang="en-US" sz="1800" b="0"/>
              <a:t>To ensure compliance with IRS requirements, be aware that any U.S. federal tax advice that may be contained in this presentation is not intended to be used, and cannot be used, for the purpose of (</a:t>
            </a:r>
            <a:r>
              <a:rPr lang="en-US" sz="1800" b="0" err="1"/>
              <a:t>i</a:t>
            </a:r>
            <a:r>
              <a:rPr lang="en-US" sz="1800" b="0"/>
              <a:t>) avoiding penalties under the Internal Revenue Code or (ii) promoting, marketing and recommending another party to any transaction or matter addressed herein. </a:t>
            </a:r>
          </a:p>
          <a:p>
            <a:endParaRPr lang="en-US" sz="1800" b="0">
              <a:cs typeface="Arial"/>
            </a:endParaRPr>
          </a:p>
          <a:p>
            <a:r>
              <a:rPr lang="en-US" sz="1800" b="0">
                <a:cs typeface="Arial"/>
              </a:rPr>
              <a:t>Donor’s experience may not be the same as other donors and does not indicate future performance or success.</a:t>
            </a:r>
          </a:p>
          <a:p>
            <a:endParaRPr lang="en-US" sz="1800" b="0">
              <a:cs typeface="Arial"/>
            </a:endParaRPr>
          </a:p>
          <a:p>
            <a:r>
              <a:rPr lang="en-US" sz="1800" b="0">
                <a:cs typeface="Arial"/>
              </a:rPr>
              <a:t>Thrivent and its financial advisors and professionals do not provide legal, accounting or tax advice. Consult your attorney or tax professional.</a:t>
            </a:r>
          </a:p>
          <a:p>
            <a:endParaRPr lang="en-US" b="0"/>
          </a:p>
        </p:txBody>
      </p:sp>
    </p:spTree>
    <p:extLst>
      <p:ext uri="{BB962C8B-B14F-4D97-AF65-F5344CB8AC3E}">
        <p14:creationId xmlns:p14="http://schemas.microsoft.com/office/powerpoint/2010/main" val="9906193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0EBC43A-AD24-4888-B12A-730756304881}"/>
              </a:ext>
            </a:extLst>
          </p:cNvPr>
          <p:cNvSpPr>
            <a:spLocks noGrp="1"/>
          </p:cNvSpPr>
          <p:nvPr>
            <p:ph type="title"/>
          </p:nvPr>
        </p:nvSpPr>
        <p:spPr/>
        <p:txBody>
          <a:bodyPr/>
          <a:lstStyle/>
          <a:p>
            <a:r>
              <a:rPr lang="en-US"/>
              <a:t>About Thrivent Charitable Impact &amp; Investing</a:t>
            </a:r>
            <a:endParaRPr lang="en-US" baseline="30000"/>
          </a:p>
        </p:txBody>
      </p:sp>
      <p:sp>
        <p:nvSpPr>
          <p:cNvPr id="2" name="Date Placeholder 1">
            <a:extLst>
              <a:ext uri="{FF2B5EF4-FFF2-40B4-BE49-F238E27FC236}">
                <a16:creationId xmlns:a16="http://schemas.microsoft.com/office/drawing/2014/main" id="{FED0358D-DD46-A748-19AB-9D4014A42CEB}"/>
              </a:ext>
            </a:extLst>
          </p:cNvPr>
          <p:cNvSpPr>
            <a:spLocks noGrp="1"/>
          </p:cNvSpPr>
          <p:nvPr>
            <p:ph type="dt" sz="half" idx="2"/>
          </p:nvPr>
        </p:nvSpPr>
        <p:spPr/>
        <p:txBody>
          <a:bodyPr/>
          <a:lstStyle/>
          <a:p>
            <a:r>
              <a:rPr lang="en-US"/>
              <a:t>© 2024 Thrivent Charitable Impact &amp; Investing® | All rights reserved. Do not distribute without authorization.</a:t>
            </a:r>
          </a:p>
        </p:txBody>
      </p:sp>
      <p:sp>
        <p:nvSpPr>
          <p:cNvPr id="6" name="TextBox 5">
            <a:extLst>
              <a:ext uri="{FF2B5EF4-FFF2-40B4-BE49-F238E27FC236}">
                <a16:creationId xmlns:a16="http://schemas.microsoft.com/office/drawing/2014/main" id="{3CE8E85A-F92D-4E28-B263-F394346BC613}"/>
              </a:ext>
            </a:extLst>
          </p:cNvPr>
          <p:cNvSpPr txBox="1"/>
          <p:nvPr/>
        </p:nvSpPr>
        <p:spPr>
          <a:xfrm>
            <a:off x="510361" y="1617786"/>
            <a:ext cx="10616887" cy="3425233"/>
          </a:xfrm>
          <a:prstGeom prst="rect">
            <a:avLst/>
          </a:prstGeom>
          <a:noFill/>
        </p:spPr>
        <p:txBody>
          <a:bodyPr wrap="square" rtlCol="0">
            <a:spAutoFit/>
          </a:bodyPr>
          <a:lstStyle/>
          <a:p>
            <a:pPr>
              <a:lnSpc>
                <a:spcPct val="114000"/>
              </a:lnSpc>
            </a:pPr>
            <a:r>
              <a:rPr lang="en-US" sz="2400"/>
              <a:t>Thrivent Charitable Impact &amp; Investing</a:t>
            </a:r>
            <a:r>
              <a:rPr lang="en-US" sz="2400" baseline="30000"/>
              <a:t>®</a:t>
            </a:r>
            <a:r>
              <a:rPr lang="en-US" sz="2400"/>
              <a:t> brings hope to the world by empowering people to create the change that matters most to them. We open the joy of generosity to all by making it easy for anyone to give to the causes they cherish. We take a holistic, personalized approach to help our donors create strategic charitable plans, illuminating new paths to personalized impact through visionary models, tailored service and deep expertise. Ignited by our faith, we are passionate about creating positive impact and inspiring lasting change in our communities.</a:t>
            </a:r>
          </a:p>
        </p:txBody>
      </p:sp>
    </p:spTree>
    <p:extLst>
      <p:ext uri="{BB962C8B-B14F-4D97-AF65-F5344CB8AC3E}">
        <p14:creationId xmlns:p14="http://schemas.microsoft.com/office/powerpoint/2010/main" val="7669417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FBB1853-7DA5-410A-BC26-0127F45F891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394CE73F-A74F-4C89-90FA-01E8E75B0271}"/>
              </a:ext>
            </a:extLst>
          </p:cNvPr>
          <p:cNvSpPr>
            <a:spLocks noGrp="1"/>
          </p:cNvSpPr>
          <p:nvPr>
            <p:ph type="ctrTitle"/>
          </p:nvPr>
        </p:nvSpPr>
        <p:spPr/>
        <p:txBody>
          <a:bodyPr/>
          <a:lstStyle/>
          <a:p>
            <a:r>
              <a:rPr lang="en-US"/>
              <a:t>Thank you</a:t>
            </a:r>
            <a:endParaRPr lang="en-GB"/>
          </a:p>
        </p:txBody>
      </p:sp>
      <p:sp>
        <p:nvSpPr>
          <p:cNvPr id="5" name="Date Placeholder 4">
            <a:extLst>
              <a:ext uri="{FF2B5EF4-FFF2-40B4-BE49-F238E27FC236}">
                <a16:creationId xmlns:a16="http://schemas.microsoft.com/office/drawing/2014/main" id="{AB8022DD-31D9-1829-B8FC-6350D47CEA87}"/>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1588880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DFCA64-60A1-E418-ADF9-7245060E59D8}"/>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9737968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80DB607-BC88-08BF-E9E1-C5FB10F4A103}"/>
              </a:ext>
            </a:extLst>
          </p:cNvPr>
          <p:cNvSpPr/>
          <p:nvPr/>
        </p:nvSpPr>
        <p:spPr>
          <a:xfrm>
            <a:off x="2840981" y="0"/>
            <a:ext cx="9351019"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1EEF571-CAC8-ABFE-3CF9-1A9F43319713}"/>
              </a:ext>
            </a:extLst>
          </p:cNvPr>
          <p:cNvSpPr>
            <a:spLocks noGrp="1"/>
          </p:cNvSpPr>
          <p:nvPr>
            <p:ph type="title"/>
          </p:nvPr>
        </p:nvSpPr>
        <p:spPr/>
        <p:txBody>
          <a:bodyPr/>
          <a:lstStyle/>
          <a:p>
            <a:r>
              <a:rPr lang="en-US"/>
              <a:t>Agenda</a:t>
            </a:r>
          </a:p>
        </p:txBody>
      </p:sp>
      <p:grpSp>
        <p:nvGrpSpPr>
          <p:cNvPr id="39" name="Group 38">
            <a:extLst>
              <a:ext uri="{FF2B5EF4-FFF2-40B4-BE49-F238E27FC236}">
                <a16:creationId xmlns:a16="http://schemas.microsoft.com/office/drawing/2014/main" id="{0AD1C152-E39F-1752-53A1-04FB888EE87B}"/>
              </a:ext>
            </a:extLst>
          </p:cNvPr>
          <p:cNvGrpSpPr/>
          <p:nvPr/>
        </p:nvGrpSpPr>
        <p:grpSpPr>
          <a:xfrm>
            <a:off x="0" y="1726889"/>
            <a:ext cx="11214506" cy="558800"/>
            <a:chOff x="0" y="1726889"/>
            <a:chExt cx="11214506" cy="558800"/>
          </a:xfrm>
        </p:grpSpPr>
        <p:cxnSp>
          <p:nvCxnSpPr>
            <p:cNvPr id="24" name="Straight Connector 23">
              <a:extLst>
                <a:ext uri="{FF2B5EF4-FFF2-40B4-BE49-F238E27FC236}">
                  <a16:creationId xmlns:a16="http://schemas.microsoft.com/office/drawing/2014/main" id="{8FA7AD0B-478D-A470-D10E-BDCB50EF740F}"/>
                </a:ext>
              </a:extLst>
            </p:cNvPr>
            <p:cNvCxnSpPr>
              <a:cxnSpLocks/>
            </p:cNvCxnSpPr>
            <p:nvPr/>
          </p:nvCxnSpPr>
          <p:spPr>
            <a:xfrm flipV="1">
              <a:off x="0" y="1997483"/>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67BE8DF6-DC54-D125-9AB9-628A13AF5320}"/>
                </a:ext>
              </a:extLst>
            </p:cNvPr>
            <p:cNvSpPr/>
            <p:nvPr/>
          </p:nvSpPr>
          <p:spPr>
            <a:xfrm>
              <a:off x="2011832" y="1726889"/>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3FA06FB3-F9B6-D353-5CD6-A3D2D58E052E}"/>
                </a:ext>
              </a:extLst>
            </p:cNvPr>
            <p:cNvSpPr txBox="1"/>
            <p:nvPr/>
          </p:nvSpPr>
          <p:spPr>
            <a:xfrm>
              <a:off x="2060092" y="1821623"/>
              <a:ext cx="732629" cy="369332"/>
            </a:xfrm>
            <a:prstGeom prst="rect">
              <a:avLst/>
            </a:prstGeom>
            <a:noFill/>
          </p:spPr>
          <p:txBody>
            <a:bodyPr wrap="square">
              <a:noAutofit/>
            </a:bodyPr>
            <a:lstStyle/>
            <a:p>
              <a:r>
                <a:rPr lang="en-US" altLang="en-US" b="1">
                  <a:solidFill>
                    <a:schemeClr val="bg1"/>
                  </a:solidFill>
                </a:rPr>
                <a:t>01</a:t>
              </a:r>
              <a:endParaRPr lang="en-US" b="1">
                <a:solidFill>
                  <a:schemeClr val="bg1"/>
                </a:solidFill>
              </a:endParaRPr>
            </a:p>
          </p:txBody>
        </p:sp>
        <p:sp>
          <p:nvSpPr>
            <p:cNvPr id="8" name="TextBox 7">
              <a:extLst>
                <a:ext uri="{FF2B5EF4-FFF2-40B4-BE49-F238E27FC236}">
                  <a16:creationId xmlns:a16="http://schemas.microsoft.com/office/drawing/2014/main" id="{9B33650D-8B89-EEF1-84C1-5398F23213F1}"/>
                </a:ext>
              </a:extLst>
            </p:cNvPr>
            <p:cNvSpPr txBox="1"/>
            <p:nvPr/>
          </p:nvSpPr>
          <p:spPr>
            <a:xfrm>
              <a:off x="3123560" y="1821623"/>
              <a:ext cx="8090946" cy="369332"/>
            </a:xfrm>
            <a:prstGeom prst="rect">
              <a:avLst/>
            </a:prstGeom>
            <a:noFill/>
          </p:spPr>
          <p:txBody>
            <a:bodyPr wrap="square" lIns="91440" tIns="45720" rIns="91440" bIns="45720" rtlCol="0" anchor="t">
              <a:spAutoFit/>
            </a:bodyPr>
            <a:lstStyle/>
            <a:p>
              <a:r>
                <a:rPr lang="en-US" sz="1800" b="0"/>
                <a:t>Tax &amp; Jobs Act of 2017</a:t>
              </a:r>
              <a:r>
                <a:rPr lang="en-US"/>
                <a:t>, </a:t>
              </a:r>
              <a:r>
                <a:rPr lang="en-US" sz="1800" b="0"/>
                <a:t> SECURE Act of 2019</a:t>
              </a:r>
              <a:r>
                <a:rPr lang="en-US"/>
                <a:t> &amp; Secure Act 2.0</a:t>
              </a:r>
            </a:p>
          </p:txBody>
        </p:sp>
      </p:grpSp>
      <p:grpSp>
        <p:nvGrpSpPr>
          <p:cNvPr id="40" name="Group 39">
            <a:extLst>
              <a:ext uri="{FF2B5EF4-FFF2-40B4-BE49-F238E27FC236}">
                <a16:creationId xmlns:a16="http://schemas.microsoft.com/office/drawing/2014/main" id="{836CED84-9A10-65A7-3253-EB1B9D3F9ABC}"/>
              </a:ext>
            </a:extLst>
          </p:cNvPr>
          <p:cNvGrpSpPr/>
          <p:nvPr/>
        </p:nvGrpSpPr>
        <p:grpSpPr>
          <a:xfrm>
            <a:off x="0" y="2434740"/>
            <a:ext cx="8736569" cy="558800"/>
            <a:chOff x="0" y="2436953"/>
            <a:chExt cx="8736569" cy="558800"/>
          </a:xfrm>
        </p:grpSpPr>
        <p:cxnSp>
          <p:nvCxnSpPr>
            <p:cNvPr id="28" name="Straight Connector 27">
              <a:extLst>
                <a:ext uri="{FF2B5EF4-FFF2-40B4-BE49-F238E27FC236}">
                  <a16:creationId xmlns:a16="http://schemas.microsoft.com/office/drawing/2014/main" id="{1B2DA328-2684-3E3C-9A17-81551B7E4653}"/>
                </a:ext>
              </a:extLst>
            </p:cNvPr>
            <p:cNvCxnSpPr>
              <a:cxnSpLocks/>
            </p:cNvCxnSpPr>
            <p:nvPr/>
          </p:nvCxnSpPr>
          <p:spPr>
            <a:xfrm flipV="1">
              <a:off x="0" y="2707547"/>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9C752815-C602-5686-92F0-708A25968EC8}"/>
                </a:ext>
              </a:extLst>
            </p:cNvPr>
            <p:cNvSpPr/>
            <p:nvPr/>
          </p:nvSpPr>
          <p:spPr>
            <a:xfrm>
              <a:off x="2011832" y="2436953"/>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6286E6A-80F8-8E92-0E56-503460CFD8F8}"/>
                </a:ext>
              </a:extLst>
            </p:cNvPr>
            <p:cNvSpPr txBox="1"/>
            <p:nvPr/>
          </p:nvSpPr>
          <p:spPr>
            <a:xfrm>
              <a:off x="2060092" y="2531687"/>
              <a:ext cx="917450" cy="369332"/>
            </a:xfrm>
            <a:prstGeom prst="rect">
              <a:avLst/>
            </a:prstGeom>
            <a:noFill/>
          </p:spPr>
          <p:txBody>
            <a:bodyPr wrap="square">
              <a:noAutofit/>
            </a:bodyPr>
            <a:lstStyle/>
            <a:p>
              <a:r>
                <a:rPr lang="en-US" altLang="en-US" b="1">
                  <a:solidFill>
                    <a:schemeClr val="bg1"/>
                  </a:solidFill>
                </a:rPr>
                <a:t>02</a:t>
              </a:r>
              <a:endParaRPr lang="en-US" b="1">
                <a:solidFill>
                  <a:schemeClr val="bg1"/>
                </a:solidFill>
              </a:endParaRPr>
            </a:p>
          </p:txBody>
        </p:sp>
        <p:sp>
          <p:nvSpPr>
            <p:cNvPr id="9" name="TextBox 8">
              <a:extLst>
                <a:ext uri="{FF2B5EF4-FFF2-40B4-BE49-F238E27FC236}">
                  <a16:creationId xmlns:a16="http://schemas.microsoft.com/office/drawing/2014/main" id="{B1CCBAEC-6228-9111-6144-A4800D562841}"/>
                </a:ext>
              </a:extLst>
            </p:cNvPr>
            <p:cNvSpPr txBox="1"/>
            <p:nvPr/>
          </p:nvSpPr>
          <p:spPr>
            <a:xfrm>
              <a:off x="3123560" y="2531687"/>
              <a:ext cx="5613009" cy="369332"/>
            </a:xfrm>
            <a:prstGeom prst="rect">
              <a:avLst/>
            </a:prstGeom>
            <a:noFill/>
          </p:spPr>
          <p:txBody>
            <a:bodyPr wrap="square" rtlCol="0">
              <a:spAutoFit/>
            </a:bodyPr>
            <a:lstStyle/>
            <a:p>
              <a:r>
                <a:rPr lang="en-US" sz="1800" b="0"/>
                <a:t>Why people give</a:t>
              </a:r>
              <a:endParaRPr lang="en-US"/>
            </a:p>
          </p:txBody>
        </p:sp>
      </p:grpSp>
      <p:grpSp>
        <p:nvGrpSpPr>
          <p:cNvPr id="41" name="Group 40">
            <a:extLst>
              <a:ext uri="{FF2B5EF4-FFF2-40B4-BE49-F238E27FC236}">
                <a16:creationId xmlns:a16="http://schemas.microsoft.com/office/drawing/2014/main" id="{D8CB0E11-3CE4-2CB8-2DF6-D474ABEF86F3}"/>
              </a:ext>
            </a:extLst>
          </p:cNvPr>
          <p:cNvGrpSpPr/>
          <p:nvPr/>
        </p:nvGrpSpPr>
        <p:grpSpPr>
          <a:xfrm>
            <a:off x="0" y="3142591"/>
            <a:ext cx="9219559" cy="558800"/>
            <a:chOff x="0" y="3137490"/>
            <a:chExt cx="9219559" cy="558800"/>
          </a:xfrm>
        </p:grpSpPr>
        <p:cxnSp>
          <p:nvCxnSpPr>
            <p:cNvPr id="30" name="Straight Connector 29">
              <a:extLst>
                <a:ext uri="{FF2B5EF4-FFF2-40B4-BE49-F238E27FC236}">
                  <a16:creationId xmlns:a16="http://schemas.microsoft.com/office/drawing/2014/main" id="{FBDEC19F-4DA7-EFF6-2C24-F8A4187060C2}"/>
                </a:ext>
              </a:extLst>
            </p:cNvPr>
            <p:cNvCxnSpPr>
              <a:cxnSpLocks/>
            </p:cNvCxnSpPr>
            <p:nvPr/>
          </p:nvCxnSpPr>
          <p:spPr>
            <a:xfrm flipV="1">
              <a:off x="0" y="3408084"/>
              <a:ext cx="3123560" cy="17612"/>
            </a:xfrm>
            <a:prstGeom prst="line">
              <a:avLst/>
            </a:prstGeom>
          </p:spPr>
          <p:style>
            <a:lnRef idx="1">
              <a:schemeClr val="accent1"/>
            </a:lnRef>
            <a:fillRef idx="0">
              <a:schemeClr val="accent1"/>
            </a:fillRef>
            <a:effectRef idx="0">
              <a:schemeClr val="accent1"/>
            </a:effectRef>
            <a:fontRef idx="minor">
              <a:schemeClr val="tx1"/>
            </a:fontRef>
          </p:style>
        </p:cxnSp>
        <p:sp>
          <p:nvSpPr>
            <p:cNvPr id="31" name="Oval 30">
              <a:extLst>
                <a:ext uri="{FF2B5EF4-FFF2-40B4-BE49-F238E27FC236}">
                  <a16:creationId xmlns:a16="http://schemas.microsoft.com/office/drawing/2014/main" id="{795A4929-7579-4424-B7B2-9A6D2703EEEF}"/>
                </a:ext>
              </a:extLst>
            </p:cNvPr>
            <p:cNvSpPr/>
            <p:nvPr/>
          </p:nvSpPr>
          <p:spPr>
            <a:xfrm>
              <a:off x="2011832" y="3137490"/>
              <a:ext cx="558800" cy="558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DA8162B-FCC3-AD4B-5512-7326532D955F}"/>
                </a:ext>
              </a:extLst>
            </p:cNvPr>
            <p:cNvSpPr txBox="1"/>
            <p:nvPr/>
          </p:nvSpPr>
          <p:spPr>
            <a:xfrm>
              <a:off x="2060092" y="3232224"/>
              <a:ext cx="980419" cy="369332"/>
            </a:xfrm>
            <a:prstGeom prst="rect">
              <a:avLst/>
            </a:prstGeom>
            <a:noFill/>
          </p:spPr>
          <p:txBody>
            <a:bodyPr wrap="square">
              <a:noAutofit/>
            </a:bodyPr>
            <a:lstStyle/>
            <a:p>
              <a:r>
                <a:rPr lang="en-US" altLang="en-US" b="1">
                  <a:solidFill>
                    <a:schemeClr val="bg1"/>
                  </a:solidFill>
                </a:rPr>
                <a:t>03</a:t>
              </a:r>
              <a:endParaRPr lang="en-US" b="1">
                <a:solidFill>
                  <a:schemeClr val="bg1"/>
                </a:solidFill>
              </a:endParaRPr>
            </a:p>
          </p:txBody>
        </p:sp>
        <p:sp>
          <p:nvSpPr>
            <p:cNvPr id="10" name="TextBox 9">
              <a:extLst>
                <a:ext uri="{FF2B5EF4-FFF2-40B4-BE49-F238E27FC236}">
                  <a16:creationId xmlns:a16="http://schemas.microsoft.com/office/drawing/2014/main" id="{493A6CDD-4FCB-A119-C643-83A41E8CC8F8}"/>
                </a:ext>
              </a:extLst>
            </p:cNvPr>
            <p:cNvSpPr txBox="1"/>
            <p:nvPr/>
          </p:nvSpPr>
          <p:spPr>
            <a:xfrm>
              <a:off x="3123560" y="3232224"/>
              <a:ext cx="6095999" cy="369332"/>
            </a:xfrm>
            <a:prstGeom prst="rect">
              <a:avLst/>
            </a:prstGeom>
            <a:noFill/>
          </p:spPr>
          <p:txBody>
            <a:bodyPr wrap="square" rtlCol="0">
              <a:spAutoFit/>
            </a:bodyPr>
            <a:lstStyle/>
            <a:p>
              <a:r>
                <a:rPr lang="en-US" sz="1800" b="0"/>
                <a:t>Emerging opportunities for giving</a:t>
              </a:r>
              <a:endParaRPr lang="en-US"/>
            </a:p>
          </p:txBody>
        </p:sp>
      </p:grpSp>
      <p:sp>
        <p:nvSpPr>
          <p:cNvPr id="3" name="Date Placeholder 2">
            <a:extLst>
              <a:ext uri="{FF2B5EF4-FFF2-40B4-BE49-F238E27FC236}">
                <a16:creationId xmlns:a16="http://schemas.microsoft.com/office/drawing/2014/main" id="{D9944874-8CC4-EF04-D891-61C0D3390D27}"/>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937962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874C6-D2C0-4F77-B5DD-8AA5AF2DAA23}"/>
              </a:ext>
            </a:extLst>
          </p:cNvPr>
          <p:cNvSpPr>
            <a:spLocks noGrp="1"/>
          </p:cNvSpPr>
          <p:nvPr>
            <p:ph type="title"/>
          </p:nvPr>
        </p:nvSpPr>
        <p:spPr>
          <a:xfrm>
            <a:off x="501650" y="1100870"/>
            <a:ext cx="5231634" cy="2852737"/>
          </a:xfrm>
        </p:spPr>
        <p:txBody>
          <a:bodyPr>
            <a:normAutofit/>
          </a:bodyPr>
          <a:lstStyle/>
          <a:p>
            <a:r>
              <a:rPr lang="en-US" dirty="0"/>
              <a:t>Tax &amp; Jobs Act of 2017, SECURE Act of 2019 &amp; Secure Act 2.0</a:t>
            </a:r>
            <a:endParaRPr lang="en-GB" dirty="0"/>
          </a:p>
        </p:txBody>
      </p:sp>
      <p:sp>
        <p:nvSpPr>
          <p:cNvPr id="7" name="Text Placeholder 6">
            <a:extLst>
              <a:ext uri="{FF2B5EF4-FFF2-40B4-BE49-F238E27FC236}">
                <a16:creationId xmlns:a16="http://schemas.microsoft.com/office/drawing/2014/main" id="{22D73842-3BAE-BE3D-4052-D6F562DBD911}"/>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C397D5DE-B423-ABEC-3704-0F45764204E4}"/>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pic>
        <p:nvPicPr>
          <p:cNvPr id="5" name="Picture 4" descr="Icon&#10;&#10;Description automatically generated">
            <a:extLst>
              <a:ext uri="{FF2B5EF4-FFF2-40B4-BE49-F238E27FC236}">
                <a16:creationId xmlns:a16="http://schemas.microsoft.com/office/drawing/2014/main" id="{1D15389D-767D-284A-F820-2B8D15CF905E}"/>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901765" y="-454220"/>
            <a:ext cx="7420772" cy="8502354"/>
          </a:xfrm>
          <a:prstGeom prst="rect">
            <a:avLst/>
          </a:prstGeom>
        </p:spPr>
      </p:pic>
    </p:spTree>
    <p:extLst>
      <p:ext uri="{BB962C8B-B14F-4D97-AF65-F5344CB8AC3E}">
        <p14:creationId xmlns:p14="http://schemas.microsoft.com/office/powerpoint/2010/main" val="3574033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B126F-2CDF-EFAF-EFB2-C29B8FA952A7}"/>
              </a:ext>
            </a:extLst>
          </p:cNvPr>
          <p:cNvSpPr>
            <a:spLocks noGrp="1"/>
          </p:cNvSpPr>
          <p:nvPr>
            <p:ph type="title"/>
          </p:nvPr>
        </p:nvSpPr>
        <p:spPr/>
        <p:txBody>
          <a:bodyPr/>
          <a:lstStyle/>
          <a:p>
            <a:r>
              <a:rPr lang="en-US"/>
              <a:t>Tax &amp; Jobs Act of 2017</a:t>
            </a:r>
          </a:p>
        </p:txBody>
      </p:sp>
      <p:sp>
        <p:nvSpPr>
          <p:cNvPr id="39" name="TextBox 38">
            <a:extLst>
              <a:ext uri="{FF2B5EF4-FFF2-40B4-BE49-F238E27FC236}">
                <a16:creationId xmlns:a16="http://schemas.microsoft.com/office/drawing/2014/main" id="{E5C61993-F69A-F456-B76F-38E79DF28A11}"/>
              </a:ext>
            </a:extLst>
          </p:cNvPr>
          <p:cNvSpPr txBox="1"/>
          <p:nvPr/>
        </p:nvSpPr>
        <p:spPr>
          <a:xfrm>
            <a:off x="6152602" y="5237050"/>
            <a:ext cx="4663812" cy="369332"/>
          </a:xfrm>
          <a:prstGeom prst="rect">
            <a:avLst/>
          </a:prstGeom>
          <a:noFill/>
        </p:spPr>
        <p:txBody>
          <a:bodyPr wrap="square">
            <a:spAutoFit/>
          </a:bodyPr>
          <a:lstStyle/>
          <a:p>
            <a:r>
              <a:rPr lang="en-US" sz="1800"/>
              <a:t>Elimination of certain deductions</a:t>
            </a:r>
          </a:p>
        </p:txBody>
      </p:sp>
      <p:sp>
        <p:nvSpPr>
          <p:cNvPr id="41" name="TextBox 40">
            <a:extLst>
              <a:ext uri="{FF2B5EF4-FFF2-40B4-BE49-F238E27FC236}">
                <a16:creationId xmlns:a16="http://schemas.microsoft.com/office/drawing/2014/main" id="{35E87147-216E-6A94-EDCE-D08146BCD7F7}"/>
              </a:ext>
            </a:extLst>
          </p:cNvPr>
          <p:cNvSpPr txBox="1"/>
          <p:nvPr/>
        </p:nvSpPr>
        <p:spPr>
          <a:xfrm>
            <a:off x="6152601" y="2250015"/>
            <a:ext cx="5259877" cy="369332"/>
          </a:xfrm>
          <a:prstGeom prst="rect">
            <a:avLst/>
          </a:prstGeom>
          <a:noFill/>
        </p:spPr>
        <p:txBody>
          <a:bodyPr wrap="square">
            <a:spAutoFit/>
          </a:bodyPr>
          <a:lstStyle/>
          <a:p>
            <a:pPr>
              <a:spcAft>
                <a:spcPts val="600"/>
              </a:spcAft>
            </a:pPr>
            <a:r>
              <a:rPr lang="en-US" sz="1800" dirty="0"/>
              <a:t>Standard deductions increased</a:t>
            </a:r>
          </a:p>
        </p:txBody>
      </p:sp>
      <p:sp>
        <p:nvSpPr>
          <p:cNvPr id="43" name="TextBox 42">
            <a:extLst>
              <a:ext uri="{FF2B5EF4-FFF2-40B4-BE49-F238E27FC236}">
                <a16:creationId xmlns:a16="http://schemas.microsoft.com/office/drawing/2014/main" id="{3F59E27B-1860-AEA8-FFB1-939B62E7EE07}"/>
              </a:ext>
            </a:extLst>
          </p:cNvPr>
          <p:cNvSpPr txBox="1"/>
          <p:nvPr/>
        </p:nvSpPr>
        <p:spPr>
          <a:xfrm>
            <a:off x="6152602" y="3245693"/>
            <a:ext cx="5632506" cy="369332"/>
          </a:xfrm>
          <a:prstGeom prst="rect">
            <a:avLst/>
          </a:prstGeom>
          <a:noFill/>
        </p:spPr>
        <p:txBody>
          <a:bodyPr wrap="square">
            <a:spAutoFit/>
          </a:bodyPr>
          <a:lstStyle/>
          <a:p>
            <a:pPr>
              <a:spcAft>
                <a:spcPts val="600"/>
              </a:spcAft>
            </a:pPr>
            <a:r>
              <a:rPr lang="en-US" sz="1800"/>
              <a:t>Annual cash gift deduction limit increased </a:t>
            </a:r>
          </a:p>
        </p:txBody>
      </p:sp>
      <p:sp>
        <p:nvSpPr>
          <p:cNvPr id="45" name="TextBox 44">
            <a:extLst>
              <a:ext uri="{FF2B5EF4-FFF2-40B4-BE49-F238E27FC236}">
                <a16:creationId xmlns:a16="http://schemas.microsoft.com/office/drawing/2014/main" id="{3DE1728E-0E75-7C4D-8CB6-06B851F6338C}"/>
              </a:ext>
            </a:extLst>
          </p:cNvPr>
          <p:cNvSpPr txBox="1"/>
          <p:nvPr/>
        </p:nvSpPr>
        <p:spPr>
          <a:xfrm>
            <a:off x="6152602" y="4241371"/>
            <a:ext cx="4456080" cy="369332"/>
          </a:xfrm>
          <a:prstGeom prst="rect">
            <a:avLst/>
          </a:prstGeom>
          <a:noFill/>
        </p:spPr>
        <p:txBody>
          <a:bodyPr wrap="square">
            <a:spAutoFit/>
          </a:bodyPr>
          <a:lstStyle/>
          <a:p>
            <a:pPr>
              <a:spcAft>
                <a:spcPts val="600"/>
              </a:spcAft>
            </a:pPr>
            <a:r>
              <a:rPr lang="en-US" sz="1800"/>
              <a:t>Reduction of individual tax rates</a:t>
            </a:r>
          </a:p>
        </p:txBody>
      </p:sp>
      <p:sp>
        <p:nvSpPr>
          <p:cNvPr id="59" name="TextBox 58">
            <a:extLst>
              <a:ext uri="{FF2B5EF4-FFF2-40B4-BE49-F238E27FC236}">
                <a16:creationId xmlns:a16="http://schemas.microsoft.com/office/drawing/2014/main" id="{84EEF5ED-8EE8-E8B6-727A-5DF647BE4399}"/>
              </a:ext>
            </a:extLst>
          </p:cNvPr>
          <p:cNvSpPr txBox="1"/>
          <p:nvPr/>
        </p:nvSpPr>
        <p:spPr>
          <a:xfrm>
            <a:off x="769721" y="3752123"/>
            <a:ext cx="3002596" cy="400110"/>
          </a:xfrm>
          <a:prstGeom prst="rect">
            <a:avLst/>
          </a:prstGeom>
          <a:noFill/>
        </p:spPr>
        <p:txBody>
          <a:bodyPr wrap="square">
            <a:spAutoFit/>
          </a:bodyPr>
          <a:lstStyle/>
          <a:p>
            <a:r>
              <a:rPr lang="en-US" sz="2000" b="1"/>
              <a:t>Tax Code Changes</a:t>
            </a:r>
          </a:p>
        </p:txBody>
      </p:sp>
      <p:pic>
        <p:nvPicPr>
          <p:cNvPr id="9" name="Picture 8" descr="Icon&#10;&#10;Description automatically generated">
            <a:extLst>
              <a:ext uri="{FF2B5EF4-FFF2-40B4-BE49-F238E27FC236}">
                <a16:creationId xmlns:a16="http://schemas.microsoft.com/office/drawing/2014/main" id="{5D07A10A-DEC8-2F31-EB31-CE94DE5A6237}"/>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263574" y="5029672"/>
            <a:ext cx="769368" cy="769368"/>
          </a:xfrm>
          <a:prstGeom prst="rect">
            <a:avLst/>
          </a:prstGeom>
        </p:spPr>
      </p:pic>
      <p:pic>
        <p:nvPicPr>
          <p:cNvPr id="11" name="Picture 10" descr="Shape, icon&#10;&#10;Description automatically generated">
            <a:extLst>
              <a:ext uri="{FF2B5EF4-FFF2-40B4-BE49-F238E27FC236}">
                <a16:creationId xmlns:a16="http://schemas.microsoft.com/office/drawing/2014/main" id="{96466A7D-1CB1-8127-E5BC-DF7BB44FB160}"/>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5263574" y="1978614"/>
            <a:ext cx="769368" cy="769368"/>
          </a:xfrm>
          <a:prstGeom prst="rect">
            <a:avLst/>
          </a:prstGeom>
        </p:spPr>
      </p:pic>
      <p:pic>
        <p:nvPicPr>
          <p:cNvPr id="13" name="Picture 12" descr="Icon&#10;&#10;Description automatically generated">
            <a:extLst>
              <a:ext uri="{FF2B5EF4-FFF2-40B4-BE49-F238E27FC236}">
                <a16:creationId xmlns:a16="http://schemas.microsoft.com/office/drawing/2014/main" id="{7D106CD2-D8A1-7CB7-5852-F3F9D1134A1C}"/>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5263574" y="3051930"/>
            <a:ext cx="769368" cy="769368"/>
          </a:xfrm>
          <a:prstGeom prst="rect">
            <a:avLst/>
          </a:prstGeom>
        </p:spPr>
      </p:pic>
      <p:pic>
        <p:nvPicPr>
          <p:cNvPr id="15" name="Picture 14" descr="A picture containing icon&#10;&#10;Description automatically generated">
            <a:extLst>
              <a:ext uri="{FF2B5EF4-FFF2-40B4-BE49-F238E27FC236}">
                <a16:creationId xmlns:a16="http://schemas.microsoft.com/office/drawing/2014/main" id="{A2018024-8DFF-38EB-DDF4-1FD1EF7B4418}"/>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5263574" y="4036234"/>
            <a:ext cx="769368" cy="769368"/>
          </a:xfrm>
          <a:prstGeom prst="rect">
            <a:avLst/>
          </a:prstGeom>
        </p:spPr>
      </p:pic>
      <p:sp>
        <p:nvSpPr>
          <p:cNvPr id="19" name="Freeform: Shape 18">
            <a:extLst>
              <a:ext uri="{FF2B5EF4-FFF2-40B4-BE49-F238E27FC236}">
                <a16:creationId xmlns:a16="http://schemas.microsoft.com/office/drawing/2014/main" id="{1281FB52-18A5-A4C7-0267-71D845929E60}"/>
              </a:ext>
            </a:extLst>
          </p:cNvPr>
          <p:cNvSpPr/>
          <p:nvPr/>
        </p:nvSpPr>
        <p:spPr>
          <a:xfrm>
            <a:off x="4222926" y="2430557"/>
            <a:ext cx="274320" cy="3021512"/>
          </a:xfrm>
          <a:custGeom>
            <a:avLst/>
            <a:gdLst>
              <a:gd name="connsiteX0" fmla="*/ 0 w 817880"/>
              <a:gd name="connsiteY0" fmla="*/ 843280 h 843280"/>
              <a:gd name="connsiteX1" fmla="*/ 0 w 817880"/>
              <a:gd name="connsiteY1" fmla="*/ 0 h 843280"/>
              <a:gd name="connsiteX2" fmla="*/ 817880 w 817880"/>
              <a:gd name="connsiteY2" fmla="*/ 0 h 843280"/>
            </a:gdLst>
            <a:ahLst/>
            <a:cxnLst>
              <a:cxn ang="0">
                <a:pos x="connsiteX0" y="connsiteY0"/>
              </a:cxn>
              <a:cxn ang="0">
                <a:pos x="connsiteX1" y="connsiteY1"/>
              </a:cxn>
              <a:cxn ang="0">
                <a:pos x="connsiteX2" y="connsiteY2"/>
              </a:cxn>
            </a:cxnLst>
            <a:rect l="l" t="t" r="r" b="b"/>
            <a:pathLst>
              <a:path w="817880" h="843280">
                <a:moveTo>
                  <a:pt x="0" y="843280"/>
                </a:moveTo>
                <a:lnTo>
                  <a:pt x="0" y="0"/>
                </a:lnTo>
                <a:lnTo>
                  <a:pt x="817880" y="0"/>
                </a:lnTo>
              </a:path>
            </a:pathLst>
          </a:custGeom>
          <a:noFill/>
          <a:ln>
            <a:solidFill>
              <a:schemeClr val="accent2"/>
            </a:solidFill>
            <a:headEnd type="none"/>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ED3D1280-D3C5-D3C8-BEA7-1EACA44BC24C}"/>
              </a:ext>
            </a:extLst>
          </p:cNvPr>
          <p:cNvCxnSpPr>
            <a:cxnSpLocks/>
          </p:cNvCxnSpPr>
          <p:nvPr/>
        </p:nvCxnSpPr>
        <p:spPr>
          <a:xfrm flipV="1">
            <a:off x="3320392" y="3967887"/>
            <a:ext cx="914400" cy="1"/>
          </a:xfrm>
          <a:prstGeom prst="line">
            <a:avLst/>
          </a:prstGeom>
          <a:ln w="12700">
            <a:solidFill>
              <a:schemeClr val="accent2"/>
            </a:solidFill>
            <a:headEnd type="none"/>
            <a:tailEnd type="none" w="lg" len="lg"/>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8D3B4BAC-6066-3924-A5C0-A467925769BD}"/>
              </a:ext>
            </a:extLst>
          </p:cNvPr>
          <p:cNvCxnSpPr>
            <a:cxnSpLocks/>
          </p:cNvCxnSpPr>
          <p:nvPr/>
        </p:nvCxnSpPr>
        <p:spPr>
          <a:xfrm>
            <a:off x="4218167" y="5465960"/>
            <a:ext cx="317139" cy="983"/>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BA3A9F6F-F4D4-230D-6E13-6B27A508B45E}"/>
              </a:ext>
            </a:extLst>
          </p:cNvPr>
          <p:cNvCxnSpPr>
            <a:cxnSpLocks/>
          </p:cNvCxnSpPr>
          <p:nvPr/>
        </p:nvCxnSpPr>
        <p:spPr>
          <a:xfrm>
            <a:off x="4211997" y="4477575"/>
            <a:ext cx="317139" cy="983"/>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1C3C00B-EC2F-0385-C2BE-7CD9C5DA6AC4}"/>
              </a:ext>
            </a:extLst>
          </p:cNvPr>
          <p:cNvCxnSpPr>
            <a:cxnSpLocks/>
          </p:cNvCxnSpPr>
          <p:nvPr/>
        </p:nvCxnSpPr>
        <p:spPr>
          <a:xfrm>
            <a:off x="4222927" y="3456554"/>
            <a:ext cx="317139" cy="983"/>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sp>
        <p:nvSpPr>
          <p:cNvPr id="3" name="Date Placeholder 2">
            <a:extLst>
              <a:ext uri="{FF2B5EF4-FFF2-40B4-BE49-F238E27FC236}">
                <a16:creationId xmlns:a16="http://schemas.microsoft.com/office/drawing/2014/main" id="{A6FB27C4-8E36-5ED5-4BA6-D0C0448FF45F}"/>
              </a:ext>
            </a:extLst>
          </p:cNvPr>
          <p:cNvSpPr>
            <a:spLocks noGrp="1"/>
          </p:cNvSpPr>
          <p:nvPr>
            <p:ph type="dt" sz="half" idx="2"/>
          </p:nvPr>
        </p:nvSpPr>
        <p:spPr/>
        <p:txBody>
          <a:bodyPr/>
          <a:lstStyle/>
          <a:p>
            <a:r>
              <a:rPr lang="en-US" dirty="0"/>
              <a:t>© 2024 Thrivent Charitable Impact &amp; Investing® | All rights reserved. Do not distribute without authorization.</a:t>
            </a:r>
            <a:endParaRPr lang="en-GB" dirty="0"/>
          </a:p>
        </p:txBody>
      </p:sp>
    </p:spTree>
    <p:extLst>
      <p:ext uri="{BB962C8B-B14F-4D97-AF65-F5344CB8AC3E}">
        <p14:creationId xmlns:p14="http://schemas.microsoft.com/office/powerpoint/2010/main" val="26355036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546746F8-4910-5F65-9ED6-B4A59EA385CC}"/>
              </a:ext>
            </a:extLst>
          </p:cNvPr>
          <p:cNvCxnSpPr>
            <a:cxnSpLocks/>
          </p:cNvCxnSpPr>
          <p:nvPr/>
        </p:nvCxnSpPr>
        <p:spPr>
          <a:xfrm flipH="1" flipV="1">
            <a:off x="676937" y="2482551"/>
            <a:ext cx="3658" cy="246888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28092AB0-F2C4-07D8-5000-CD8B51741A1E}"/>
              </a:ext>
            </a:extLst>
          </p:cNvPr>
          <p:cNvCxnSpPr>
            <a:cxnSpLocks/>
          </p:cNvCxnSpPr>
          <p:nvPr/>
        </p:nvCxnSpPr>
        <p:spPr>
          <a:xfrm flipH="1" flipV="1">
            <a:off x="6413571" y="2482551"/>
            <a:ext cx="3658" cy="246888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CBBACA71-350E-E863-6075-B57987BC6FF9}"/>
              </a:ext>
            </a:extLst>
          </p:cNvPr>
          <p:cNvCxnSpPr>
            <a:cxnSpLocks/>
          </p:cNvCxnSpPr>
          <p:nvPr/>
        </p:nvCxnSpPr>
        <p:spPr>
          <a:xfrm flipH="1" flipV="1">
            <a:off x="3545254" y="2482551"/>
            <a:ext cx="3658" cy="246888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FAD43D77-D98A-E774-43DB-48DEA006CB7D}"/>
              </a:ext>
            </a:extLst>
          </p:cNvPr>
          <p:cNvCxnSpPr>
            <a:cxnSpLocks/>
          </p:cNvCxnSpPr>
          <p:nvPr/>
        </p:nvCxnSpPr>
        <p:spPr>
          <a:xfrm flipH="1" flipV="1">
            <a:off x="9281889" y="2482551"/>
            <a:ext cx="3658" cy="246888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AB91AAB-8CC9-D108-56DD-A9B312C61C63}"/>
              </a:ext>
            </a:extLst>
          </p:cNvPr>
          <p:cNvSpPr>
            <a:spLocks noGrp="1"/>
          </p:cNvSpPr>
          <p:nvPr>
            <p:ph type="title"/>
          </p:nvPr>
        </p:nvSpPr>
        <p:spPr/>
        <p:txBody>
          <a:bodyPr/>
          <a:lstStyle/>
          <a:p>
            <a:r>
              <a:rPr lang="en-US">
                <a:latin typeface="Baskerville Old Face" panose="02020602080505020303" pitchFamily="18" charset="0"/>
              </a:rPr>
              <a:t>Benefits that remain after the 2017 Tax Reform</a:t>
            </a:r>
            <a:endParaRPr lang="en-US"/>
          </a:p>
        </p:txBody>
      </p:sp>
      <p:cxnSp>
        <p:nvCxnSpPr>
          <p:cNvPr id="5" name="Straight Connector 4">
            <a:extLst>
              <a:ext uri="{FF2B5EF4-FFF2-40B4-BE49-F238E27FC236}">
                <a16:creationId xmlns:a16="http://schemas.microsoft.com/office/drawing/2014/main" id="{5E86F073-02B2-C632-EA50-D7D62015BE2F}"/>
              </a:ext>
            </a:extLst>
          </p:cNvPr>
          <p:cNvCxnSpPr>
            <a:cxnSpLocks/>
          </p:cNvCxnSpPr>
          <p:nvPr/>
        </p:nvCxnSpPr>
        <p:spPr>
          <a:xfrm>
            <a:off x="0" y="5111761"/>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Oval 7">
            <a:extLst>
              <a:ext uri="{FF2B5EF4-FFF2-40B4-BE49-F238E27FC236}">
                <a16:creationId xmlns:a16="http://schemas.microsoft.com/office/drawing/2014/main" id="{DD4FCB21-09DF-A4F3-9C7D-C403F3CAB34A}"/>
              </a:ext>
            </a:extLst>
          </p:cNvPr>
          <p:cNvSpPr/>
          <p:nvPr/>
        </p:nvSpPr>
        <p:spPr>
          <a:xfrm>
            <a:off x="477599" y="4921706"/>
            <a:ext cx="402335" cy="4023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15C475A3-8859-C5D6-808C-46E732E199A0}"/>
              </a:ext>
            </a:extLst>
          </p:cNvPr>
          <p:cNvSpPr/>
          <p:nvPr/>
        </p:nvSpPr>
        <p:spPr>
          <a:xfrm>
            <a:off x="6214233" y="4872938"/>
            <a:ext cx="402335" cy="4023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0782C721-BCCE-353C-2804-F652365BA770}"/>
              </a:ext>
            </a:extLst>
          </p:cNvPr>
          <p:cNvSpPr/>
          <p:nvPr/>
        </p:nvSpPr>
        <p:spPr>
          <a:xfrm>
            <a:off x="3345916" y="4921706"/>
            <a:ext cx="402335" cy="4023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843609B7-FBF9-EEFC-2862-9843D36D56CB}"/>
              </a:ext>
            </a:extLst>
          </p:cNvPr>
          <p:cNvSpPr/>
          <p:nvPr/>
        </p:nvSpPr>
        <p:spPr>
          <a:xfrm>
            <a:off x="9082551" y="4921706"/>
            <a:ext cx="402335" cy="4023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47BF27FD-EA81-20C5-4F77-733817CBC308}"/>
              </a:ext>
            </a:extLst>
          </p:cNvPr>
          <p:cNvSpPr/>
          <p:nvPr/>
        </p:nvSpPr>
        <p:spPr>
          <a:xfrm>
            <a:off x="656103" y="2641675"/>
            <a:ext cx="2285148" cy="1309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r>
              <a:rPr lang="en-GB">
                <a:solidFill>
                  <a:schemeClr val="tx1"/>
                </a:solidFill>
              </a:rPr>
              <a:t>Charitable income tax deductions remain in place </a:t>
            </a:r>
          </a:p>
        </p:txBody>
      </p:sp>
      <p:sp>
        <p:nvSpPr>
          <p:cNvPr id="6" name="Rectangle 5">
            <a:extLst>
              <a:ext uri="{FF2B5EF4-FFF2-40B4-BE49-F238E27FC236}">
                <a16:creationId xmlns:a16="http://schemas.microsoft.com/office/drawing/2014/main" id="{9AB71D9B-FE1B-9114-1A8D-409A3490A4E9}"/>
              </a:ext>
            </a:extLst>
          </p:cNvPr>
          <p:cNvSpPr/>
          <p:nvPr/>
        </p:nvSpPr>
        <p:spPr>
          <a:xfrm>
            <a:off x="3531248" y="2644501"/>
            <a:ext cx="2285148" cy="1309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r>
              <a:rPr lang="en-GB">
                <a:solidFill>
                  <a:schemeClr val="tx1"/>
                </a:solidFill>
              </a:rPr>
              <a:t>Qualified Charitable Distributions (QCDs) are still available at age 70½ </a:t>
            </a:r>
          </a:p>
        </p:txBody>
      </p:sp>
      <p:sp>
        <p:nvSpPr>
          <p:cNvPr id="10" name="Rectangle 9">
            <a:extLst>
              <a:ext uri="{FF2B5EF4-FFF2-40B4-BE49-F238E27FC236}">
                <a16:creationId xmlns:a16="http://schemas.microsoft.com/office/drawing/2014/main" id="{A63D125C-E0FA-6872-A570-0F9588D8BE7E}"/>
              </a:ext>
            </a:extLst>
          </p:cNvPr>
          <p:cNvSpPr/>
          <p:nvPr/>
        </p:nvSpPr>
        <p:spPr>
          <a:xfrm>
            <a:off x="6388569" y="2644501"/>
            <a:ext cx="2305253" cy="13091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r>
              <a:rPr lang="en-GB">
                <a:solidFill>
                  <a:schemeClr val="tx1"/>
                </a:solidFill>
              </a:rPr>
              <a:t>Annual Gross Income (AGI) limit increased </a:t>
            </a:r>
          </a:p>
        </p:txBody>
      </p:sp>
      <p:sp>
        <p:nvSpPr>
          <p:cNvPr id="11" name="Rectangle 10">
            <a:extLst>
              <a:ext uri="{FF2B5EF4-FFF2-40B4-BE49-F238E27FC236}">
                <a16:creationId xmlns:a16="http://schemas.microsoft.com/office/drawing/2014/main" id="{BBD23107-44C1-84E2-068F-D0328A943B4C}"/>
              </a:ext>
            </a:extLst>
          </p:cNvPr>
          <p:cNvSpPr/>
          <p:nvPr/>
        </p:nvSpPr>
        <p:spPr>
          <a:xfrm>
            <a:off x="9263923" y="2637303"/>
            <a:ext cx="2917102" cy="20721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2880" rtlCol="0" anchor="ctr"/>
          <a:lstStyle/>
          <a:p>
            <a:r>
              <a:rPr lang="en-GB" sz="1800">
                <a:solidFill>
                  <a:srgbClr val="000000"/>
                </a:solidFill>
              </a:rPr>
              <a:t>No changes for donor-advised funds, charitable gift annuities, charitable remainder trusts and other tax-qualified deferred gifts. </a:t>
            </a:r>
          </a:p>
        </p:txBody>
      </p:sp>
      <p:sp>
        <p:nvSpPr>
          <p:cNvPr id="3" name="Date Placeholder 2">
            <a:extLst>
              <a:ext uri="{FF2B5EF4-FFF2-40B4-BE49-F238E27FC236}">
                <a16:creationId xmlns:a16="http://schemas.microsoft.com/office/drawing/2014/main" id="{1153339A-DD90-25DB-EEA8-838B714C9C9B}"/>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174923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2F6D4-CD09-67EB-01B6-D1C13E2FDE83}"/>
              </a:ext>
            </a:extLst>
          </p:cNvPr>
          <p:cNvSpPr>
            <a:spLocks noGrp="1"/>
          </p:cNvSpPr>
          <p:nvPr>
            <p:ph type="title"/>
          </p:nvPr>
        </p:nvSpPr>
        <p:spPr/>
        <p:txBody>
          <a:bodyPr/>
          <a:lstStyle/>
          <a:p>
            <a:r>
              <a:rPr lang="en-US" dirty="0"/>
              <a:t>Sunset of The Tax Cuts and Jobs Act (TCJA) at end of 2025</a:t>
            </a:r>
          </a:p>
        </p:txBody>
      </p:sp>
      <p:sp>
        <p:nvSpPr>
          <p:cNvPr id="3" name="Date Placeholder 2">
            <a:extLst>
              <a:ext uri="{FF2B5EF4-FFF2-40B4-BE49-F238E27FC236}">
                <a16:creationId xmlns:a16="http://schemas.microsoft.com/office/drawing/2014/main" id="{A0CFFE7E-CB83-A6C4-3BBC-37E18EC0F0EC}"/>
              </a:ext>
            </a:extLst>
          </p:cNvPr>
          <p:cNvSpPr>
            <a:spLocks noGrp="1"/>
          </p:cNvSpPr>
          <p:nvPr>
            <p:ph type="dt" sz="half" idx="2"/>
          </p:nvPr>
        </p:nvSpPr>
        <p:spPr/>
        <p:txBody>
          <a:bodyPr/>
          <a:lstStyle/>
          <a:p>
            <a:r>
              <a:rPr lang="en-US" dirty="0"/>
              <a:t>© 2024 Thrivent Charitable Impact &amp; Investing® | All rights reserved. Do not distribute without authorization.</a:t>
            </a:r>
            <a:endParaRPr lang="en-GB" dirty="0"/>
          </a:p>
        </p:txBody>
      </p:sp>
      <p:sp>
        <p:nvSpPr>
          <p:cNvPr id="4" name="TextBox 3">
            <a:extLst>
              <a:ext uri="{FF2B5EF4-FFF2-40B4-BE49-F238E27FC236}">
                <a16:creationId xmlns:a16="http://schemas.microsoft.com/office/drawing/2014/main" id="{E3168E62-9821-4D93-D3B6-003832DA5405}"/>
              </a:ext>
            </a:extLst>
          </p:cNvPr>
          <p:cNvSpPr txBox="1"/>
          <p:nvPr/>
        </p:nvSpPr>
        <p:spPr>
          <a:xfrm>
            <a:off x="5726886" y="5011765"/>
            <a:ext cx="6126480" cy="923330"/>
          </a:xfrm>
          <a:prstGeom prst="rect">
            <a:avLst/>
          </a:prstGeom>
          <a:noFill/>
        </p:spPr>
        <p:txBody>
          <a:bodyPr wrap="square">
            <a:spAutoFit/>
          </a:bodyPr>
          <a:lstStyle/>
          <a:p>
            <a:r>
              <a:rPr lang="en-US" dirty="0">
                <a:latin typeface="Arial"/>
                <a:cs typeface="Arial"/>
              </a:rPr>
              <a:t>Annual deduction limit for charitable gifts of cash to public charities will sunset back to 50% of adjusted gross income  </a:t>
            </a:r>
            <a:endParaRPr lang="en-US" sz="1800" dirty="0"/>
          </a:p>
        </p:txBody>
      </p:sp>
      <p:sp>
        <p:nvSpPr>
          <p:cNvPr id="5" name="TextBox 4">
            <a:extLst>
              <a:ext uri="{FF2B5EF4-FFF2-40B4-BE49-F238E27FC236}">
                <a16:creationId xmlns:a16="http://schemas.microsoft.com/office/drawing/2014/main" id="{40B0214B-835A-8C2A-C1E9-FB724DC4CA4C}"/>
              </a:ext>
            </a:extLst>
          </p:cNvPr>
          <p:cNvSpPr txBox="1"/>
          <p:nvPr/>
        </p:nvSpPr>
        <p:spPr>
          <a:xfrm>
            <a:off x="5726886" y="2009416"/>
            <a:ext cx="6126480" cy="923330"/>
          </a:xfrm>
          <a:prstGeom prst="rect">
            <a:avLst/>
          </a:prstGeom>
          <a:noFill/>
        </p:spPr>
        <p:txBody>
          <a:bodyPr wrap="square">
            <a:spAutoFit/>
          </a:bodyPr>
          <a:lstStyle/>
          <a:p>
            <a:pPr>
              <a:spcAft>
                <a:spcPts val="600"/>
              </a:spcAft>
            </a:pPr>
            <a:r>
              <a:rPr lang="en-US" sz="1800" dirty="0"/>
              <a:t>For individual taxpayers, the top individual, estate and trust income tax bracket goes back up to 39.6% from the current rate of 37%.</a:t>
            </a:r>
          </a:p>
        </p:txBody>
      </p:sp>
      <p:sp>
        <p:nvSpPr>
          <p:cNvPr id="6" name="TextBox 5">
            <a:extLst>
              <a:ext uri="{FF2B5EF4-FFF2-40B4-BE49-F238E27FC236}">
                <a16:creationId xmlns:a16="http://schemas.microsoft.com/office/drawing/2014/main" id="{2796576C-7FCF-D7B7-1E2D-CD85F16BBFA2}"/>
              </a:ext>
            </a:extLst>
          </p:cNvPr>
          <p:cNvSpPr txBox="1"/>
          <p:nvPr/>
        </p:nvSpPr>
        <p:spPr>
          <a:xfrm>
            <a:off x="5667453" y="3296931"/>
            <a:ext cx="6126480" cy="369332"/>
          </a:xfrm>
          <a:prstGeom prst="rect">
            <a:avLst/>
          </a:prstGeom>
          <a:noFill/>
        </p:spPr>
        <p:txBody>
          <a:bodyPr wrap="square">
            <a:spAutoFit/>
          </a:bodyPr>
          <a:lstStyle/>
          <a:p>
            <a:pPr>
              <a:spcAft>
                <a:spcPts val="600"/>
              </a:spcAft>
            </a:pPr>
            <a:r>
              <a:rPr lang="en-US" sz="1800" dirty="0"/>
              <a:t>Reversal of changes to itemized deductions for individuals</a:t>
            </a:r>
          </a:p>
        </p:txBody>
      </p:sp>
      <p:sp>
        <p:nvSpPr>
          <p:cNvPr id="7" name="TextBox 6">
            <a:extLst>
              <a:ext uri="{FF2B5EF4-FFF2-40B4-BE49-F238E27FC236}">
                <a16:creationId xmlns:a16="http://schemas.microsoft.com/office/drawing/2014/main" id="{12CE2915-D937-E186-5059-25EC944CA972}"/>
              </a:ext>
            </a:extLst>
          </p:cNvPr>
          <p:cNvSpPr txBox="1"/>
          <p:nvPr/>
        </p:nvSpPr>
        <p:spPr>
          <a:xfrm>
            <a:off x="5745848" y="4075480"/>
            <a:ext cx="6126480" cy="646331"/>
          </a:xfrm>
          <a:prstGeom prst="rect">
            <a:avLst/>
          </a:prstGeom>
          <a:noFill/>
        </p:spPr>
        <p:txBody>
          <a:bodyPr wrap="square">
            <a:spAutoFit/>
          </a:bodyPr>
          <a:lstStyle/>
          <a:p>
            <a:pPr>
              <a:spcAft>
                <a:spcPts val="600"/>
              </a:spcAft>
            </a:pPr>
            <a:r>
              <a:rPr lang="en-US" dirty="0">
                <a:latin typeface="Arial"/>
                <a:cs typeface="Arial"/>
              </a:rPr>
              <a:t>The estate and gift exemption will revert to pre-TCJA levels</a:t>
            </a:r>
            <a:endParaRPr lang="en-US" sz="1800" dirty="0"/>
          </a:p>
        </p:txBody>
      </p:sp>
      <p:sp>
        <p:nvSpPr>
          <p:cNvPr id="8" name="TextBox 7">
            <a:extLst>
              <a:ext uri="{FF2B5EF4-FFF2-40B4-BE49-F238E27FC236}">
                <a16:creationId xmlns:a16="http://schemas.microsoft.com/office/drawing/2014/main" id="{0BD7480A-82D9-0F53-47C0-EE9ED6D423EB}"/>
              </a:ext>
            </a:extLst>
          </p:cNvPr>
          <p:cNvSpPr txBox="1"/>
          <p:nvPr/>
        </p:nvSpPr>
        <p:spPr>
          <a:xfrm>
            <a:off x="644427" y="3333959"/>
            <a:ext cx="3002596" cy="954107"/>
          </a:xfrm>
          <a:prstGeom prst="rect">
            <a:avLst/>
          </a:prstGeom>
          <a:noFill/>
        </p:spPr>
        <p:txBody>
          <a:bodyPr wrap="square">
            <a:spAutoFit/>
          </a:bodyPr>
          <a:lstStyle/>
          <a:p>
            <a:r>
              <a:rPr lang="en-US" sz="2800" dirty="0"/>
              <a:t>The Tax Cuts and Jobs Act (TCJA)</a:t>
            </a:r>
            <a:endParaRPr lang="en-US" b="1" dirty="0"/>
          </a:p>
        </p:txBody>
      </p:sp>
      <p:pic>
        <p:nvPicPr>
          <p:cNvPr id="11" name="Picture 10" descr="Icon&#10;&#10;Description automatically generated">
            <a:extLst>
              <a:ext uri="{FF2B5EF4-FFF2-40B4-BE49-F238E27FC236}">
                <a16:creationId xmlns:a16="http://schemas.microsoft.com/office/drawing/2014/main" id="{4E4C83A7-384B-712D-0DD3-0F5E200DD428}"/>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831448" y="2006617"/>
            <a:ext cx="914400" cy="914400"/>
          </a:xfrm>
          <a:prstGeom prst="rect">
            <a:avLst/>
          </a:prstGeom>
        </p:spPr>
      </p:pic>
      <p:pic>
        <p:nvPicPr>
          <p:cNvPr id="12" name="Picture 11" descr="A picture containing icon&#10;&#10;Description automatically generated">
            <a:extLst>
              <a:ext uri="{FF2B5EF4-FFF2-40B4-BE49-F238E27FC236}">
                <a16:creationId xmlns:a16="http://schemas.microsoft.com/office/drawing/2014/main" id="{C56471E4-6CD5-1C10-9D4F-B1C81D98F7E4}"/>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831448" y="3983593"/>
            <a:ext cx="914400" cy="914400"/>
          </a:xfrm>
          <a:prstGeom prst="rect">
            <a:avLst/>
          </a:prstGeom>
        </p:spPr>
      </p:pic>
      <p:sp>
        <p:nvSpPr>
          <p:cNvPr id="13" name="Freeform: Shape 12">
            <a:extLst>
              <a:ext uri="{FF2B5EF4-FFF2-40B4-BE49-F238E27FC236}">
                <a16:creationId xmlns:a16="http://schemas.microsoft.com/office/drawing/2014/main" id="{07E02B9D-9E19-DA7A-DD07-8063A069028A}"/>
              </a:ext>
            </a:extLst>
          </p:cNvPr>
          <p:cNvSpPr/>
          <p:nvPr/>
        </p:nvSpPr>
        <p:spPr>
          <a:xfrm>
            <a:off x="4397157" y="2431957"/>
            <a:ext cx="274320" cy="3021512"/>
          </a:xfrm>
          <a:custGeom>
            <a:avLst/>
            <a:gdLst>
              <a:gd name="connsiteX0" fmla="*/ 0 w 817880"/>
              <a:gd name="connsiteY0" fmla="*/ 843280 h 843280"/>
              <a:gd name="connsiteX1" fmla="*/ 0 w 817880"/>
              <a:gd name="connsiteY1" fmla="*/ 0 h 843280"/>
              <a:gd name="connsiteX2" fmla="*/ 817880 w 817880"/>
              <a:gd name="connsiteY2" fmla="*/ 0 h 843280"/>
            </a:gdLst>
            <a:ahLst/>
            <a:cxnLst>
              <a:cxn ang="0">
                <a:pos x="connsiteX0" y="connsiteY0"/>
              </a:cxn>
              <a:cxn ang="0">
                <a:pos x="connsiteX1" y="connsiteY1"/>
              </a:cxn>
              <a:cxn ang="0">
                <a:pos x="connsiteX2" y="connsiteY2"/>
              </a:cxn>
            </a:cxnLst>
            <a:rect l="l" t="t" r="r" b="b"/>
            <a:pathLst>
              <a:path w="817880" h="843280">
                <a:moveTo>
                  <a:pt x="0" y="843280"/>
                </a:moveTo>
                <a:lnTo>
                  <a:pt x="0" y="0"/>
                </a:lnTo>
                <a:lnTo>
                  <a:pt x="817880" y="0"/>
                </a:lnTo>
              </a:path>
            </a:pathLst>
          </a:custGeom>
          <a:noFill/>
          <a:ln>
            <a:solidFill>
              <a:schemeClr val="accent2"/>
            </a:solidFill>
            <a:headEnd type="none"/>
            <a:tailEnd type="arrow"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D70C8BB4-D489-7E06-B417-A01C094EF5DC}"/>
              </a:ext>
            </a:extLst>
          </p:cNvPr>
          <p:cNvCxnSpPr>
            <a:cxnSpLocks/>
          </p:cNvCxnSpPr>
          <p:nvPr/>
        </p:nvCxnSpPr>
        <p:spPr>
          <a:xfrm flipV="1">
            <a:off x="3494623" y="3969287"/>
            <a:ext cx="914400" cy="1"/>
          </a:xfrm>
          <a:prstGeom prst="line">
            <a:avLst/>
          </a:prstGeom>
          <a:ln w="12700">
            <a:solidFill>
              <a:schemeClr val="accent2"/>
            </a:solidFill>
            <a:headEnd type="none"/>
            <a:tailEnd type="none" w="lg" len="lg"/>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631CB0D-8671-E61D-F0CF-53156EDDE685}"/>
              </a:ext>
            </a:extLst>
          </p:cNvPr>
          <p:cNvCxnSpPr>
            <a:cxnSpLocks/>
          </p:cNvCxnSpPr>
          <p:nvPr/>
        </p:nvCxnSpPr>
        <p:spPr>
          <a:xfrm>
            <a:off x="4392398" y="5467360"/>
            <a:ext cx="317139" cy="983"/>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7A554589-73B5-8A53-9AB6-3C985DDFA407}"/>
              </a:ext>
            </a:extLst>
          </p:cNvPr>
          <p:cNvCxnSpPr>
            <a:cxnSpLocks/>
          </p:cNvCxnSpPr>
          <p:nvPr/>
        </p:nvCxnSpPr>
        <p:spPr>
          <a:xfrm>
            <a:off x="4386228" y="4478975"/>
            <a:ext cx="317139" cy="983"/>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44F4A1AA-838F-C889-AE4C-035982F877AC}"/>
              </a:ext>
            </a:extLst>
          </p:cNvPr>
          <p:cNvCxnSpPr>
            <a:cxnSpLocks/>
          </p:cNvCxnSpPr>
          <p:nvPr/>
        </p:nvCxnSpPr>
        <p:spPr>
          <a:xfrm>
            <a:off x="4397158" y="3457954"/>
            <a:ext cx="317139" cy="983"/>
          </a:xfrm>
          <a:prstGeom prst="line">
            <a:avLst/>
          </a:prstGeom>
          <a:ln w="12700">
            <a:solidFill>
              <a:schemeClr val="accent2"/>
            </a:solidFill>
            <a:tailEnd type="arrow" w="lg" len="lg"/>
          </a:ln>
        </p:spPr>
        <p:style>
          <a:lnRef idx="1">
            <a:schemeClr val="accent1"/>
          </a:lnRef>
          <a:fillRef idx="0">
            <a:schemeClr val="accent1"/>
          </a:fillRef>
          <a:effectRef idx="0">
            <a:schemeClr val="accent1"/>
          </a:effectRef>
          <a:fontRef idx="minor">
            <a:schemeClr val="tx1"/>
          </a:fontRef>
        </p:style>
      </p:cxnSp>
      <p:pic>
        <p:nvPicPr>
          <p:cNvPr id="21" name="Picture 20" descr="A blue line art of a wallet with money inside&#10;&#10;Description automatically generated">
            <a:extLst>
              <a:ext uri="{FF2B5EF4-FFF2-40B4-BE49-F238E27FC236}">
                <a16:creationId xmlns:a16="http://schemas.microsoft.com/office/drawing/2014/main" id="{7A7E5A50-B7AF-B7B6-BC0F-FE143960BB84}"/>
              </a:ext>
            </a:extLst>
          </p:cNvPr>
          <p:cNvPicPr>
            <a:picLocks noChangeAspect="1"/>
          </p:cNvPicPr>
          <p:nvPr/>
        </p:nvPicPr>
        <p:blipFill>
          <a:blip r:embed="rId5"/>
          <a:stretch>
            <a:fillRect/>
          </a:stretch>
        </p:blipFill>
        <p:spPr>
          <a:xfrm>
            <a:off x="4831448" y="3000754"/>
            <a:ext cx="914400" cy="914400"/>
          </a:xfrm>
          <a:prstGeom prst="rect">
            <a:avLst/>
          </a:prstGeom>
        </p:spPr>
      </p:pic>
      <p:pic>
        <p:nvPicPr>
          <p:cNvPr id="23" name="Picture 22" descr="A blue line drawing of a paper with a percent sign&#10;&#10;Description automatically generated">
            <a:extLst>
              <a:ext uri="{FF2B5EF4-FFF2-40B4-BE49-F238E27FC236}">
                <a16:creationId xmlns:a16="http://schemas.microsoft.com/office/drawing/2014/main" id="{98101372-8022-1090-3BE7-04A20B0DBC2B}"/>
              </a:ext>
            </a:extLst>
          </p:cNvPr>
          <p:cNvPicPr>
            <a:picLocks noChangeAspect="1"/>
          </p:cNvPicPr>
          <p:nvPr/>
        </p:nvPicPr>
        <p:blipFill>
          <a:blip r:embed="rId6"/>
          <a:stretch>
            <a:fillRect/>
          </a:stretch>
        </p:blipFill>
        <p:spPr>
          <a:xfrm>
            <a:off x="4831448" y="5034009"/>
            <a:ext cx="914400" cy="914400"/>
          </a:xfrm>
          <a:prstGeom prst="rect">
            <a:avLst/>
          </a:prstGeom>
        </p:spPr>
      </p:pic>
    </p:spTree>
    <p:extLst>
      <p:ext uri="{BB962C8B-B14F-4D97-AF65-F5344CB8AC3E}">
        <p14:creationId xmlns:p14="http://schemas.microsoft.com/office/powerpoint/2010/main" val="1434435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402BCC-4D6A-6F17-E241-EAA7C5AC3D98}"/>
              </a:ext>
            </a:extLst>
          </p:cNvPr>
          <p:cNvSpPr>
            <a:spLocks noGrp="1"/>
          </p:cNvSpPr>
          <p:nvPr>
            <p:ph type="title"/>
          </p:nvPr>
        </p:nvSpPr>
        <p:spPr/>
        <p:txBody>
          <a:bodyPr/>
          <a:lstStyle/>
          <a:p>
            <a:r>
              <a:rPr lang="en-US">
                <a:latin typeface="Baskerville Old Face" panose="02020602080505020303" pitchFamily="18" charset="0"/>
              </a:rPr>
              <a:t>SECURE Act of 2019</a:t>
            </a:r>
            <a:endParaRPr lang="en-US"/>
          </a:p>
        </p:txBody>
      </p:sp>
      <p:sp>
        <p:nvSpPr>
          <p:cNvPr id="23" name="Content Placeholder 5">
            <a:extLst>
              <a:ext uri="{FF2B5EF4-FFF2-40B4-BE49-F238E27FC236}">
                <a16:creationId xmlns:a16="http://schemas.microsoft.com/office/drawing/2014/main" id="{12EFE73E-9993-305B-474C-26823E9E8E5A}"/>
              </a:ext>
            </a:extLst>
          </p:cNvPr>
          <p:cNvSpPr txBox="1">
            <a:spLocks/>
          </p:cNvSpPr>
          <p:nvPr/>
        </p:nvSpPr>
        <p:spPr>
          <a:xfrm>
            <a:off x="2694690" y="2357083"/>
            <a:ext cx="2130139" cy="1898275"/>
          </a:xfrm>
          <a:prstGeom prst="rect">
            <a:avLst/>
          </a:prstGeom>
        </p:spPr>
        <p:txBody>
          <a:bodyPr anchor="ctr">
            <a:norm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spcAft>
                <a:spcPts val="600"/>
              </a:spcAft>
            </a:pPr>
            <a:r>
              <a:rPr lang="en-GB" sz="1800" b="0"/>
              <a:t>“Stretch” IRAs </a:t>
            </a:r>
            <a:r>
              <a:rPr lang="en-US" sz="1800" b="0"/>
              <a:t>no longer available for many non-spouse beneficiaries</a:t>
            </a:r>
            <a:endParaRPr lang="en-GB" sz="1800" b="0"/>
          </a:p>
          <a:p>
            <a:pPr>
              <a:spcAft>
                <a:spcPts val="600"/>
              </a:spcAft>
            </a:pPr>
            <a:endParaRPr lang="en-GB" sz="1800" b="0"/>
          </a:p>
        </p:txBody>
      </p:sp>
      <p:sp>
        <p:nvSpPr>
          <p:cNvPr id="24" name="Content Placeholder 10">
            <a:extLst>
              <a:ext uri="{FF2B5EF4-FFF2-40B4-BE49-F238E27FC236}">
                <a16:creationId xmlns:a16="http://schemas.microsoft.com/office/drawing/2014/main" id="{B2204427-DF68-EA6B-325B-5E48F5B57033}"/>
              </a:ext>
            </a:extLst>
          </p:cNvPr>
          <p:cNvSpPr txBox="1">
            <a:spLocks/>
          </p:cNvSpPr>
          <p:nvPr/>
        </p:nvSpPr>
        <p:spPr>
          <a:xfrm>
            <a:off x="5560866" y="2357083"/>
            <a:ext cx="2130139" cy="1898275"/>
          </a:xfrm>
          <a:prstGeom prst="rect">
            <a:avLst/>
          </a:prstGeom>
        </p:spPr>
        <p:txBody>
          <a:bodyPr anchor="ctr">
            <a:norm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spcAft>
                <a:spcPts val="600"/>
              </a:spcAft>
            </a:pPr>
            <a:r>
              <a:rPr lang="en-GB" sz="1800" b="0"/>
              <a:t>Required Minimum Distribution (RMD) age increased from 70½ to 72 </a:t>
            </a:r>
          </a:p>
        </p:txBody>
      </p:sp>
      <p:sp>
        <p:nvSpPr>
          <p:cNvPr id="25" name="Content Placeholder 12">
            <a:extLst>
              <a:ext uri="{FF2B5EF4-FFF2-40B4-BE49-F238E27FC236}">
                <a16:creationId xmlns:a16="http://schemas.microsoft.com/office/drawing/2014/main" id="{EA965143-8E68-9392-3CE6-21A243E94103}"/>
              </a:ext>
            </a:extLst>
          </p:cNvPr>
          <p:cNvSpPr txBox="1">
            <a:spLocks/>
          </p:cNvSpPr>
          <p:nvPr/>
        </p:nvSpPr>
        <p:spPr>
          <a:xfrm>
            <a:off x="8369931" y="2357083"/>
            <a:ext cx="2130139" cy="1898275"/>
          </a:xfrm>
          <a:prstGeom prst="rect">
            <a:avLst/>
          </a:prstGeom>
        </p:spPr>
        <p:txBody>
          <a:bodyPr anchor="ctr">
            <a:norm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a:spcAft>
                <a:spcPts val="600"/>
              </a:spcAft>
            </a:pPr>
            <a:r>
              <a:rPr lang="en-GB" sz="1800" b="0"/>
              <a:t>No age limit on IRA contributions </a:t>
            </a:r>
          </a:p>
        </p:txBody>
      </p:sp>
      <p:cxnSp>
        <p:nvCxnSpPr>
          <p:cNvPr id="8" name="Straight Connector 7">
            <a:extLst>
              <a:ext uri="{FF2B5EF4-FFF2-40B4-BE49-F238E27FC236}">
                <a16:creationId xmlns:a16="http://schemas.microsoft.com/office/drawing/2014/main" id="{D2C11EE1-5540-2690-D0D0-322C4A9FD79A}"/>
              </a:ext>
            </a:extLst>
          </p:cNvPr>
          <p:cNvCxnSpPr>
            <a:cxnSpLocks/>
          </p:cNvCxnSpPr>
          <p:nvPr/>
        </p:nvCxnSpPr>
        <p:spPr>
          <a:xfrm flipH="1" flipV="1">
            <a:off x="5463314" y="2482551"/>
            <a:ext cx="3658" cy="246888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5FFDEF13-1174-AD36-DBA3-4307CD376ED8}"/>
              </a:ext>
            </a:extLst>
          </p:cNvPr>
          <p:cNvCxnSpPr>
            <a:cxnSpLocks/>
          </p:cNvCxnSpPr>
          <p:nvPr/>
        </p:nvCxnSpPr>
        <p:spPr>
          <a:xfrm flipH="1" flipV="1">
            <a:off x="2594997" y="2482551"/>
            <a:ext cx="3658" cy="246888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AF7893C-A4E7-2D79-57C0-DF302F8E2B77}"/>
              </a:ext>
            </a:extLst>
          </p:cNvPr>
          <p:cNvCxnSpPr>
            <a:cxnSpLocks/>
          </p:cNvCxnSpPr>
          <p:nvPr/>
        </p:nvCxnSpPr>
        <p:spPr>
          <a:xfrm flipH="1" flipV="1">
            <a:off x="8331632" y="2482551"/>
            <a:ext cx="3658" cy="246888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4FA47B05-414F-BE1A-544C-756C93235DD3}"/>
              </a:ext>
            </a:extLst>
          </p:cNvPr>
          <p:cNvCxnSpPr>
            <a:cxnSpLocks/>
          </p:cNvCxnSpPr>
          <p:nvPr/>
        </p:nvCxnSpPr>
        <p:spPr>
          <a:xfrm>
            <a:off x="0" y="5111761"/>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Oval 38">
            <a:extLst>
              <a:ext uri="{FF2B5EF4-FFF2-40B4-BE49-F238E27FC236}">
                <a16:creationId xmlns:a16="http://schemas.microsoft.com/office/drawing/2014/main" id="{0107F2A3-3459-FE8F-B2FB-F3E450BB4EC6}"/>
              </a:ext>
            </a:extLst>
          </p:cNvPr>
          <p:cNvSpPr/>
          <p:nvPr/>
        </p:nvSpPr>
        <p:spPr>
          <a:xfrm>
            <a:off x="5263976" y="4872938"/>
            <a:ext cx="402335" cy="4023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69AB0937-D943-8F22-2C36-16EE1A1DBE18}"/>
              </a:ext>
            </a:extLst>
          </p:cNvPr>
          <p:cNvSpPr/>
          <p:nvPr/>
        </p:nvSpPr>
        <p:spPr>
          <a:xfrm>
            <a:off x="2395659" y="4921706"/>
            <a:ext cx="402335" cy="4023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2BB679F7-CC49-62A8-1F05-7DECB25B1D0C}"/>
              </a:ext>
            </a:extLst>
          </p:cNvPr>
          <p:cNvSpPr/>
          <p:nvPr/>
        </p:nvSpPr>
        <p:spPr>
          <a:xfrm>
            <a:off x="8132294" y="4921706"/>
            <a:ext cx="402335" cy="4023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a:extLst>
              <a:ext uri="{FF2B5EF4-FFF2-40B4-BE49-F238E27FC236}">
                <a16:creationId xmlns:a16="http://schemas.microsoft.com/office/drawing/2014/main" id="{35DEA1C5-7DC9-D116-93A2-E4116FF5E02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spTree>
    <p:extLst>
      <p:ext uri="{BB962C8B-B14F-4D97-AF65-F5344CB8AC3E}">
        <p14:creationId xmlns:p14="http://schemas.microsoft.com/office/powerpoint/2010/main" val="1183269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084F5E1-B165-4730-99BE-4C388427B9C2}"/>
              </a:ext>
            </a:extLst>
          </p:cNvPr>
          <p:cNvSpPr>
            <a:spLocks noGrp="1"/>
          </p:cNvSpPr>
          <p:nvPr>
            <p:ph type="title"/>
          </p:nvPr>
        </p:nvSpPr>
        <p:spPr/>
        <p:txBody>
          <a:bodyPr/>
          <a:lstStyle/>
          <a:p>
            <a:r>
              <a:rPr lang="en-US">
                <a:latin typeface="Baskerville Old Face" panose="02020602080505020303" pitchFamily="18" charset="0"/>
              </a:rPr>
              <a:t>SECURE Act 2.0 of 2022</a:t>
            </a:r>
            <a:endParaRPr lang="en-GB"/>
          </a:p>
        </p:txBody>
      </p:sp>
      <p:sp>
        <p:nvSpPr>
          <p:cNvPr id="2" name="Date Placeholder 1">
            <a:extLst>
              <a:ext uri="{FF2B5EF4-FFF2-40B4-BE49-F238E27FC236}">
                <a16:creationId xmlns:a16="http://schemas.microsoft.com/office/drawing/2014/main" id="{F09208CD-57F3-4E2F-EDF2-66DFD1D68039}"/>
              </a:ext>
            </a:extLst>
          </p:cNvPr>
          <p:cNvSpPr>
            <a:spLocks noGrp="1"/>
          </p:cNvSpPr>
          <p:nvPr>
            <p:ph type="dt" sz="half" idx="2"/>
          </p:nvPr>
        </p:nvSpPr>
        <p:spPr/>
        <p:txBody>
          <a:bodyPr/>
          <a:lstStyle/>
          <a:p>
            <a:r>
              <a:rPr lang="en-US"/>
              <a:t>© 2024 Thrivent Charitable Impact &amp; Investing® | All rights reserved. Do not distribute without authorization.</a:t>
            </a:r>
            <a:endParaRPr lang="en-GB"/>
          </a:p>
        </p:txBody>
      </p:sp>
      <p:cxnSp>
        <p:nvCxnSpPr>
          <p:cNvPr id="13" name="Straight Connector 12">
            <a:extLst>
              <a:ext uri="{FF2B5EF4-FFF2-40B4-BE49-F238E27FC236}">
                <a16:creationId xmlns:a16="http://schemas.microsoft.com/office/drawing/2014/main" id="{FFA1F956-8D7B-E6DD-A0A8-BEBF95C0E2BA}"/>
              </a:ext>
            </a:extLst>
          </p:cNvPr>
          <p:cNvCxnSpPr>
            <a:cxnSpLocks/>
          </p:cNvCxnSpPr>
          <p:nvPr/>
        </p:nvCxnSpPr>
        <p:spPr>
          <a:xfrm flipH="1" flipV="1">
            <a:off x="5427456" y="2482551"/>
            <a:ext cx="3658" cy="246888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6155729-4A24-C758-5D1B-AB5C3C118BC9}"/>
              </a:ext>
            </a:extLst>
          </p:cNvPr>
          <p:cNvCxnSpPr>
            <a:cxnSpLocks/>
          </p:cNvCxnSpPr>
          <p:nvPr/>
        </p:nvCxnSpPr>
        <p:spPr>
          <a:xfrm flipH="1" flipV="1">
            <a:off x="2559139" y="2482551"/>
            <a:ext cx="3658" cy="246888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BF2898F0-26E6-0F16-ACA3-EEB5B5C66235}"/>
              </a:ext>
            </a:extLst>
          </p:cNvPr>
          <p:cNvCxnSpPr>
            <a:cxnSpLocks/>
          </p:cNvCxnSpPr>
          <p:nvPr/>
        </p:nvCxnSpPr>
        <p:spPr>
          <a:xfrm flipH="1" flipV="1">
            <a:off x="8295774" y="2482551"/>
            <a:ext cx="3658" cy="2468880"/>
          </a:xfrm>
          <a:prstGeom prst="line">
            <a:avLst/>
          </a:prstGeom>
          <a:ln w="12700">
            <a:solidFill>
              <a:srgbClr val="2E66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ACCBD32-87F4-4B48-5E7C-D15BDBCFD0C3}"/>
              </a:ext>
            </a:extLst>
          </p:cNvPr>
          <p:cNvCxnSpPr>
            <a:cxnSpLocks/>
          </p:cNvCxnSpPr>
          <p:nvPr/>
        </p:nvCxnSpPr>
        <p:spPr>
          <a:xfrm>
            <a:off x="0" y="5111761"/>
            <a:ext cx="12192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DAF5CA04-387F-892F-62D6-2D2F6C199D09}"/>
              </a:ext>
            </a:extLst>
          </p:cNvPr>
          <p:cNvSpPr/>
          <p:nvPr/>
        </p:nvSpPr>
        <p:spPr>
          <a:xfrm>
            <a:off x="5228118" y="4872938"/>
            <a:ext cx="402335" cy="4023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19B6A045-D7E3-5707-887B-C43812DF6947}"/>
              </a:ext>
            </a:extLst>
          </p:cNvPr>
          <p:cNvSpPr/>
          <p:nvPr/>
        </p:nvSpPr>
        <p:spPr>
          <a:xfrm>
            <a:off x="2359801" y="4921706"/>
            <a:ext cx="402335" cy="4023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C22F6382-62B1-F7FE-0F15-34BDFD18FF97}"/>
              </a:ext>
            </a:extLst>
          </p:cNvPr>
          <p:cNvSpPr/>
          <p:nvPr/>
        </p:nvSpPr>
        <p:spPr>
          <a:xfrm>
            <a:off x="8096436" y="4921706"/>
            <a:ext cx="402335" cy="4023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ontent Placeholder 3">
            <a:extLst>
              <a:ext uri="{FF2B5EF4-FFF2-40B4-BE49-F238E27FC236}">
                <a16:creationId xmlns:a16="http://schemas.microsoft.com/office/drawing/2014/main" id="{4D351A44-ADB1-D9A7-049C-4F578BD59A88}"/>
              </a:ext>
            </a:extLst>
          </p:cNvPr>
          <p:cNvSpPr txBox="1">
            <a:spLocks/>
          </p:cNvSpPr>
          <p:nvPr/>
        </p:nvSpPr>
        <p:spPr>
          <a:xfrm>
            <a:off x="2536950" y="2411061"/>
            <a:ext cx="2852788" cy="1898275"/>
          </a:xfrm>
          <a:prstGeom prst="rect">
            <a:avLst/>
          </a:prstGeom>
        </p:spPr>
        <p:txBody>
          <a:bodyPr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marL="91440" indent="-91440">
              <a:spcAft>
                <a:spcPts val="400"/>
              </a:spcAft>
              <a:buFont typeface="Arial" panose="020B0604020202020204" pitchFamily="34" charset="0"/>
              <a:buChar char="•"/>
            </a:pPr>
            <a:r>
              <a:rPr lang="en-US" sz="1800" b="0" dirty="0"/>
              <a:t>Required Beginning Date (RBD) age to 75 in an incremental phase-in approach over the next 10 years.</a:t>
            </a:r>
          </a:p>
        </p:txBody>
      </p:sp>
      <p:sp>
        <p:nvSpPr>
          <p:cNvPr id="26" name="Content Placeholder 3">
            <a:extLst>
              <a:ext uri="{FF2B5EF4-FFF2-40B4-BE49-F238E27FC236}">
                <a16:creationId xmlns:a16="http://schemas.microsoft.com/office/drawing/2014/main" id="{F5AF658D-8C18-4CBD-AADD-B2105F73AEA9}"/>
              </a:ext>
            </a:extLst>
          </p:cNvPr>
          <p:cNvSpPr txBox="1">
            <a:spLocks/>
          </p:cNvSpPr>
          <p:nvPr/>
        </p:nvSpPr>
        <p:spPr>
          <a:xfrm>
            <a:off x="5411207" y="2411061"/>
            <a:ext cx="2852788" cy="1898275"/>
          </a:xfrm>
          <a:prstGeom prst="rect">
            <a:avLst/>
          </a:prstGeom>
        </p:spPr>
        <p:txBody>
          <a:bodyPr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marL="91440" lvl="1" indent="-91440">
              <a:spcAft>
                <a:spcPts val="400"/>
              </a:spcAft>
              <a:buFont typeface="Arial" panose="020B0604020202020204" pitchFamily="34" charset="0"/>
              <a:buChar char="•"/>
            </a:pPr>
            <a:r>
              <a:rPr lang="en-GB" sz="1800" dirty="0"/>
              <a:t>QCDs indexed for Inflation Annually</a:t>
            </a:r>
          </a:p>
        </p:txBody>
      </p:sp>
      <p:sp>
        <p:nvSpPr>
          <p:cNvPr id="27" name="Content Placeholder 3">
            <a:extLst>
              <a:ext uri="{FF2B5EF4-FFF2-40B4-BE49-F238E27FC236}">
                <a16:creationId xmlns:a16="http://schemas.microsoft.com/office/drawing/2014/main" id="{9021B8DB-F951-B958-1C7D-C7CCA4C569E2}"/>
              </a:ext>
            </a:extLst>
          </p:cNvPr>
          <p:cNvSpPr txBox="1">
            <a:spLocks/>
          </p:cNvSpPr>
          <p:nvPr/>
        </p:nvSpPr>
        <p:spPr>
          <a:xfrm>
            <a:off x="8353097" y="2411061"/>
            <a:ext cx="2852788" cy="1898275"/>
          </a:xfrm>
          <a:prstGeom prst="rect">
            <a:avLst/>
          </a:prstGeom>
        </p:spPr>
        <p:txBody>
          <a:bodyPr anchor="t" anchorCtr="0">
            <a:noAutofit/>
          </a:bodyPr>
          <a:lstStyle>
            <a:lvl1pPr marL="0" indent="0" algn="l" defTabSz="914400" rtl="0" eaLnBrk="1" latinLnBrk="0" hangingPunct="1">
              <a:lnSpc>
                <a:spcPct val="100000"/>
              </a:lnSpc>
              <a:spcBef>
                <a:spcPts val="0"/>
              </a:spcBef>
              <a:buFont typeface="Arial" panose="020B0604020202020204" pitchFamily="34" charset="0"/>
              <a:buNone/>
              <a:defRPr sz="1400" b="1" kern="1200" spc="30" baseline="0">
                <a:solidFill>
                  <a:schemeClr val="tx1"/>
                </a:solidFill>
                <a:latin typeface="+mn-lt"/>
                <a:ea typeface="+mn-ea"/>
                <a:cs typeface="+mn-cs"/>
              </a:defRPr>
            </a:lvl1pPr>
            <a:lvl2pPr marL="0" indent="0" algn="l" defTabSz="914400" rtl="0" eaLnBrk="1" latinLnBrk="0" hangingPunct="1">
              <a:lnSpc>
                <a:spcPct val="100000"/>
              </a:lnSpc>
              <a:spcBef>
                <a:spcPts val="0"/>
              </a:spcBef>
              <a:buFont typeface="Arial" panose="020B0604020202020204" pitchFamily="34" charset="0"/>
              <a:buNone/>
              <a:defRPr sz="1400" kern="1200" spc="30" baseline="0">
                <a:solidFill>
                  <a:schemeClr val="tx1"/>
                </a:solidFill>
                <a:latin typeface="+mn-lt"/>
                <a:ea typeface="+mn-ea"/>
                <a:cs typeface="+mn-cs"/>
              </a:defRPr>
            </a:lvl2pPr>
            <a:lvl3pPr marL="18097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3pPr>
            <a:lvl4pPr marL="361950"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4pPr>
            <a:lvl5pPr marL="542925" indent="-180975" algn="l" defTabSz="914400" rtl="0" eaLnBrk="1" latinLnBrk="0" hangingPunct="1">
              <a:lnSpc>
                <a:spcPct val="100000"/>
              </a:lnSpc>
              <a:spcBef>
                <a:spcPts val="500"/>
              </a:spcBef>
              <a:buFont typeface="Arial" panose="020B0604020202020204" pitchFamily="34" charset="0"/>
              <a:buChar char="•"/>
              <a:defRPr sz="1400" kern="1200" spc="30" baseline="0">
                <a:solidFill>
                  <a:schemeClr val="tx1"/>
                </a:solidFill>
                <a:latin typeface="+mn-lt"/>
                <a:ea typeface="+mn-ea"/>
                <a:cs typeface="+mn-cs"/>
              </a:defRPr>
            </a:lvl5pPr>
            <a:lvl6pPr marL="712788" indent="-169863"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6pPr>
            <a:lvl7pPr marL="893763"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7pPr>
            <a:lvl8pPr marL="1073150" indent="-179388"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8pPr>
            <a:lvl9pPr marL="1254125" indent="-180975" algn="l" defTabSz="914400" rtl="0" eaLnBrk="1" latinLnBrk="0" hangingPunct="1">
              <a:lnSpc>
                <a:spcPct val="100000"/>
              </a:lnSpc>
              <a:spcBef>
                <a:spcPts val="500"/>
              </a:spcBef>
              <a:buFont typeface="Arial" panose="020B0604020202020204" pitchFamily="34" charset="0"/>
              <a:buChar char="•"/>
              <a:defRPr sz="1200" kern="1200" spc="30" baseline="0">
                <a:solidFill>
                  <a:schemeClr val="tx1"/>
                </a:solidFill>
                <a:latin typeface="+mn-lt"/>
                <a:ea typeface="+mn-ea"/>
                <a:cs typeface="+mn-cs"/>
              </a:defRPr>
            </a:lvl9pPr>
          </a:lstStyle>
          <a:p>
            <a:pPr marL="91440" indent="-91440">
              <a:spcAft>
                <a:spcPts val="400"/>
              </a:spcAft>
              <a:buFont typeface="Arial" panose="020B0604020202020204" pitchFamily="34" charset="0"/>
              <a:buChar char="•"/>
            </a:pPr>
            <a:r>
              <a:rPr lang="en-US" sz="1800" b="0" dirty="0"/>
              <a:t>Lifetime Income Gifts now Eligible to be Funded by QCD – Limited to $50K once per lifetime.(indexed for inflation annually)</a:t>
            </a:r>
          </a:p>
        </p:txBody>
      </p:sp>
    </p:spTree>
    <p:extLst>
      <p:ext uri="{BB962C8B-B14F-4D97-AF65-F5344CB8AC3E}">
        <p14:creationId xmlns:p14="http://schemas.microsoft.com/office/powerpoint/2010/main" val="2469012513"/>
      </p:ext>
    </p:extLst>
  </p:cSld>
  <p:clrMapOvr>
    <a:masterClrMapping/>
  </p:clrMapOvr>
</p:sld>
</file>

<file path=ppt/theme/theme1.xml><?xml version="1.0" encoding="utf-8"?>
<a:theme xmlns:a="http://schemas.openxmlformats.org/drawingml/2006/main" name="Thrivent -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rivent - Soft White">
  <a:themeElements>
    <a:clrScheme name="Thrivent TB">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000499"/>
      </a:hlink>
      <a:folHlink>
        <a:srgbClr val="F2F0A1"/>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rivent - Dark">
  <a:themeElements>
    <a:clrScheme name="Custom 45">
      <a:dk1>
        <a:srgbClr val="000000"/>
      </a:dk1>
      <a:lt1>
        <a:srgbClr val="FFFFFF"/>
      </a:lt1>
      <a:dk2>
        <a:srgbClr val="000000"/>
      </a:dk2>
      <a:lt2>
        <a:srgbClr val="F2F2F2"/>
      </a:lt2>
      <a:accent1>
        <a:srgbClr val="C7AB75"/>
      </a:accent1>
      <a:accent2>
        <a:srgbClr val="2E66FF"/>
      </a:accent2>
      <a:accent3>
        <a:srgbClr val="F4633A"/>
      </a:accent3>
      <a:accent4>
        <a:srgbClr val="00F3B3"/>
      </a:accent4>
      <a:accent5>
        <a:srgbClr val="FFAA8D"/>
      </a:accent5>
      <a:accent6>
        <a:srgbClr val="9482FF"/>
      </a:accent6>
      <a:hlink>
        <a:srgbClr val="2E66FF"/>
      </a:hlink>
      <a:folHlink>
        <a:srgbClr val="2E66FF"/>
      </a:folHlink>
    </a:clrScheme>
    <a:fontScheme name="Thrivent - Baskerville Arial">
      <a:majorFont>
        <a:latin typeface="Baskerville Old Face"/>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Black">
      <a:srgbClr val="000000"/>
    </a:custClr>
    <a:custClr name="White">
      <a:srgbClr val="FFFFFF"/>
    </a:custClr>
    <a:custClr name="5 percent black">
      <a:srgbClr val="F2F2F2"/>
    </a:custClr>
    <a:custClr name="Thrivent Dark Red">
      <a:srgbClr val="BE1D3D"/>
    </a:custClr>
    <a:custClr name="Thrivent Light Red">
      <a:srgbClr val="E30045"/>
    </a:custClr>
    <a:custClr name="Thrivent Gold">
      <a:srgbClr val="C7AB75"/>
    </a:custClr>
    <a:custClr name="Cream">
      <a:srgbClr val="F2F0A1"/>
    </a:custClr>
    <a:custClr name="Coral">
      <a:srgbClr val="F4633A"/>
    </a:custClr>
    <a:custClr name="Peach">
      <a:srgbClr val="FAAA8D"/>
    </a:custClr>
    <a:custClr name="Lavender">
      <a:srgbClr val="DDD8EC"/>
    </a:custClr>
    <a:custClr name="Purple">
      <a:srgbClr val="9482FF"/>
    </a:custClr>
    <a:custClr name="Dark Blue">
      <a:srgbClr val="000499"/>
    </a:custClr>
    <a:custClr name="Blue">
      <a:srgbClr val="2E66FF"/>
    </a:custClr>
    <a:custClr name="Soft Blue">
      <a:srgbClr val="BFD3E6"/>
    </a:custClr>
    <a:custClr name="Mint">
      <a:srgbClr val="00F3B3"/>
    </a:custClr>
  </a:custClr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154FD056937C947ADBB571B05A30D2C" ma:contentTypeVersion="23" ma:contentTypeDescription="Create a new document." ma:contentTypeScope="" ma:versionID="519d15be266e52365b9c13f3a3a11c41">
  <xsd:schema xmlns:xsd="http://www.w3.org/2001/XMLSchema" xmlns:xs="http://www.w3.org/2001/XMLSchema" xmlns:p="http://schemas.microsoft.com/office/2006/metadata/properties" xmlns:ns2="f96f4849-9aa6-4f8e-9a55-f589e869c01f" xmlns:ns3="9257cdb8-f29a-47d2-88f3-24be9247a746" xmlns:ns4="56b3378c-42cb-41dc-9c05-5327e3fb1bca" targetNamespace="http://schemas.microsoft.com/office/2006/metadata/properties" ma:root="true" ma:fieldsID="962f72b56b3784e3760d009270bebd4e" ns2:_="" ns3:_="" ns4:_="">
    <xsd:import namespace="f96f4849-9aa6-4f8e-9a55-f589e869c01f"/>
    <xsd:import namespace="9257cdb8-f29a-47d2-88f3-24be9247a746"/>
    <xsd:import namespace="56b3378c-42cb-41dc-9c05-5327e3fb1bc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4:TaxCatchAll" minOccurs="0"/>
                <xsd:element ref="ns2:link" minOccurs="0"/>
                <xsd:element ref="ns2:ReviewDate" minOccurs="0"/>
                <xsd:element ref="ns2:DocReviewer" minOccurs="0"/>
                <xsd:element ref="ns2:_Flow_SignoffStatu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6f4849-9aa6-4f8e-9a55-f589e869c01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hidden="true" ma:internalName="MediaServiceKeyPoints" ma:readOnly="true">
      <xsd:simpleType>
        <xsd:restriction base="dms:Note"/>
      </xsd:simpleType>
    </xsd:element>
    <xsd:element name="MediaServiceAutoTags" ma:index="12" nillable="true" ma:displayName="Tags" ma:hidden="true" ma:internalName="MediaServiceAutoTags" ma:readOnly="true">
      <xsd:simpleType>
        <xsd:restriction base="dms:Text"/>
      </xsd:simpleType>
    </xsd:element>
    <xsd:element name="MediaServiceOCR" ma:index="13" nillable="true" ma:displayName="Extracted Text" ma:hidden="true" ma:internalName="MediaServiceOCR" ma:readOnly="true">
      <xsd:simpleType>
        <xsd:restriction base="dms:Note"/>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hidden="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link" ma:index="24" nillable="true" ma:displayName="link" ma:format="Hyperlink" ma:hidden="true" ma:internalName="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ReviewDate" ma:index="25" nillable="true" ma:displayName="Review Date" ma:default="2/10/2024" ma:format="DateOnly" ma:hidden="true" ma:internalName="ReviewDate" ma:readOnly="false">
      <xsd:simpleType>
        <xsd:restriction base="dms:DateTime"/>
      </xsd:simpleType>
    </xsd:element>
    <xsd:element name="DocReviewer" ma:index="26" nillable="true" ma:displayName="Doc Reviewer" ma:format="Dropdown" ma:hidden="true" ma:list="UserInfo" ma:SharePointGroup="0" ma:internalName="DocReviewe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27" nillable="true" ma:displayName="Sign-off status" ma:hidden="true" ma:internalName="Sign_x002d_off_x0020_status" ma:readOnly="false">
      <xsd:simpleType>
        <xsd:restriction base="dms:Text"/>
      </xsd:simpleType>
    </xsd:element>
    <xsd:element name="MediaServiceObjectDetectorVersions" ma:index="28" nillable="true" ma:displayName="MediaServiceObjectDetectorVersions" ma:hidden="true" ma:indexed="true" ma:internalName="MediaServiceObjectDetectorVersions" ma:readOnly="true">
      <xsd:simpleType>
        <xsd:restriction base="dms:Text"/>
      </xsd:simpleType>
    </xsd:element>
    <xsd:element name="MediaServiceSearchProperties" ma:index="2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57cdb8-f29a-47d2-88f3-24be9247a746" elementFormDefault="qualified">
    <xsd:import namespace="http://schemas.microsoft.com/office/2006/documentManagement/types"/>
    <xsd:import namespace="http://schemas.microsoft.com/office/infopath/2007/PartnerControls"/>
    <xsd:element name="SharedWithUsers" ma:index="18"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bf269bad-2ae2-455b-9c35-43b084ddcf86}" ma:internalName="TaxCatchAll" ma:readOnly="false" ma:showField="CatchAllData" ma:web="9257cdb8-f29a-47d2-88f3-24be9247a74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haredContentType xmlns="Microsoft.SharePoint.Taxonomy.ContentTypeSync" SourceId="9afaa8e7-25b4-485f-88b1-2029d9007e1d" ContentTypeId="0x0101" PreviousValue="false"/>
</file>

<file path=customXml/item4.xml><?xml version="1.0" encoding="utf-8"?>
<ct:contentTypeSchema xmlns:ct="http://schemas.microsoft.com/office/2006/metadata/contentType" xmlns:ma="http://schemas.microsoft.com/office/2006/metadata/properties/metaAttributes" ct:_="" ma:_="" ma:contentTypeName="Document" ma:contentTypeID="0x010100EBA00902D473B040B4B776D326A21902" ma:contentTypeVersion="16" ma:contentTypeDescription="Create a new document." ma:contentTypeScope="" ma:versionID="5631a77476f8bc94d52603d60b839cc3">
  <xsd:schema xmlns:xsd="http://www.w3.org/2001/XMLSchema" xmlns:xs="http://www.w3.org/2001/XMLSchema" xmlns:p="http://schemas.microsoft.com/office/2006/metadata/properties" xmlns:ns1="http://schemas.microsoft.com/sharepoint/v3" xmlns:ns3="56b3378c-42cb-41dc-9c05-5327e3fb1bca" xmlns:ns4="e2af3888-c5a2-43f8-ba29-f2580b7e9ed2" xmlns:ns5="6356c91e-0591-4633-a126-f4026bafc479" targetNamespace="http://schemas.microsoft.com/office/2006/metadata/properties" ma:root="true" ma:fieldsID="3e911c536456aa511d4e1e1ebcb822ca" ns1:_="" ns3:_="" ns4:_="" ns5:_="">
    <xsd:import namespace="http://schemas.microsoft.com/sharepoint/v3"/>
    <xsd:import namespace="56b3378c-42cb-41dc-9c05-5327e3fb1bca"/>
    <xsd:import namespace="e2af3888-c5a2-43f8-ba29-f2580b7e9ed2"/>
    <xsd:import namespace="6356c91e-0591-4633-a126-f4026bafc479"/>
    <xsd:element name="properties">
      <xsd:complexType>
        <xsd:sequence>
          <xsd:element name="documentManagement">
            <xsd:complexType>
              <xsd:all>
                <xsd:element ref="ns1:_dlc_Exempt" minOccurs="0"/>
                <xsd:element ref="ns3:TaxCatchAll" minOccurs="0"/>
                <xsd:element ref="ns3:TaxCatchAllLabel" minOccurs="0"/>
                <xsd:element ref="ns4:MediaServiceMetadata" minOccurs="0"/>
                <xsd:element ref="ns4:MediaServiceFastMetadata" minOccurs="0"/>
                <xsd:element ref="ns5:SharedWithUsers" minOccurs="0"/>
                <xsd:element ref="ns5:SharedWithDetails" minOccurs="0"/>
                <xsd:element ref="ns4:lcf76f155ced4ddcb4097134ff3c332f" minOccurs="0"/>
                <xsd:element ref="ns4:MediaServiceObjectDetectorVersions" minOccurs="0"/>
                <xsd:element ref="ns4:MediaServiceOCR" minOccurs="0"/>
                <xsd:element ref="ns4:MediaServiceGenerationTime" minOccurs="0"/>
                <xsd:element ref="ns4:MediaServiceEventHashCode" minOccurs="0"/>
                <xsd:element ref="ns4:MediaServiceDateTaken" minOccurs="0"/>
                <xsd:element ref="ns4:MediaServiceLocation" minOccurs="0"/>
                <xsd:element ref="ns4:MediaLengthInSeconds" minOccurs="0"/>
                <xsd:element ref="ns4: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dlc_Exempt" ma:index="8" nillable="true" ma:displayName="Exempt from Policy" ma:hidden="true" ma:internalName="_dlc_Exempt"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6b3378c-42cb-41dc-9c05-5327e3fb1bca" elementFormDefault="qualified">
    <xsd:import namespace="http://schemas.microsoft.com/office/2006/documentManagement/types"/>
    <xsd:import namespace="http://schemas.microsoft.com/office/infopath/2007/PartnerControls"/>
    <xsd:element name="TaxCatchAll" ma:index="10" nillable="true" ma:displayName="Taxonomy Catch All Column" ma:hidden="true" ma:list="{0ca096ed-905a-44cf-a80b-591e806d3cc9}" ma:internalName="TaxCatchAll" ma:showField="CatchAllData" ma:web="6356c91e-0591-4633-a126-f4026bafc479">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ca096ed-905a-44cf-a80b-591e806d3cc9}" ma:internalName="TaxCatchAllLabel" ma:readOnly="true" ma:showField="CatchAllDataLabel" ma:web="6356c91e-0591-4633-a126-f4026bafc479">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2af3888-c5a2-43f8-ba29-f2580b7e9ed2"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9afaa8e7-25b4-485f-88b1-2029d9007e1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DateTaken" ma:index="22" nillable="true" ma:displayName="MediaServiceDateTaken" ma:hidden="true" ma:indexed="true" ma:internalName="MediaServiceDateTaken" ma:readOnly="true">
      <xsd:simpleType>
        <xsd:restriction base="dms:Text"/>
      </xsd:simpleType>
    </xsd:element>
    <xsd:element name="MediaServiceLocation" ma:index="23" nillable="true" ma:displayName="Location" ma:indexed="true" ma:internalName="MediaServiceLocation"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356c91e-0591-4633-a126-f4026bafc47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9"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mso-contentType ?>
<spe:Receivers xmlns:spe="http://schemas.microsoft.com/sharepoint/events">
  <Receiver>
    <Name>Policy Auditing</Name>
    <Synchronization>Synchronous</Synchronization>
    <Type>10001</Type>
    <SequenceNumber>1100</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10002</Type>
    <SequenceNumber>1101</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10004</Type>
    <SequenceNumber>1102</SequenceNumber>
    <Url/>
    <Assembly>Microsoft.Office.Policy, Version=16.0.0.0, Culture=neutral, PublicKeyToken=71e9bce111e9429c</Assembly>
    <Class>Microsoft.Office.RecordsManagement.Internal.AuditHandler</Class>
    <Data/>
    <Filter/>
  </Receiver>
  <Receiver>
    <Name>Policy Auditing</Name>
    <Synchronization>Synchronous</Synchronization>
    <Type>10006</Type>
    <SequenceNumber>1103</SequenceNumber>
    <Url/>
    <Assembly>Microsoft.Office.Policy, Version=16.0.0.0, Culture=neutral, PublicKeyToken=71e9bce111e9429c</Assembly>
    <Class>Microsoft.Office.RecordsManagement.Internal.AuditHandler</Class>
    <Data/>
    <Filter/>
  </Receiver>
</spe:Receivers>
</file>

<file path=customXml/item6.xml><?xml version="1.0" encoding="utf-8"?>
<p:properties xmlns:p="http://schemas.microsoft.com/office/2006/metadata/properties" xmlns:xsi="http://www.w3.org/2001/XMLSchema-instance" xmlns:pc="http://schemas.microsoft.com/office/infopath/2007/PartnerControls">
  <documentManagement>
    <TaxCatchAll xmlns="56b3378c-42cb-41dc-9c05-5327e3fb1bca" xsi:nil="true"/>
    <SharedWithUsers xmlns="9257cdb8-f29a-47d2-88f3-24be9247a746">
      <UserInfo>
        <DisplayName>Cindy Aegerter</DisplayName>
        <AccountId>20</AccountId>
        <AccountType/>
      </UserInfo>
    </SharedWithUsers>
    <lcf76f155ced4ddcb4097134ff3c332f xmlns="f96f4849-9aa6-4f8e-9a55-f589e869c01f">
      <Terms xmlns="http://schemas.microsoft.com/office/infopath/2007/PartnerControls"/>
    </lcf76f155ced4ddcb4097134ff3c332f>
    <_Flow_SignoffStatus xmlns="f96f4849-9aa6-4f8e-9a55-f589e869c01f" xsi:nil="true"/>
    <DocReviewer xmlns="f96f4849-9aa6-4f8e-9a55-f589e869c01f">
      <UserInfo>
        <DisplayName/>
        <AccountId xsi:nil="true"/>
        <AccountType/>
      </UserInfo>
    </DocReviewer>
    <link xmlns="f96f4849-9aa6-4f8e-9a55-f589e869c01f">
      <Url xsi:nil="true"/>
      <Description xsi:nil="true"/>
    </link>
    <ReviewDate xmlns="f96f4849-9aa6-4f8e-9a55-f589e869c01f" xsi:nil="true"/>
  </documentManagement>
</p:properties>
</file>

<file path=customXml/itemProps1.xml><?xml version="1.0" encoding="utf-8"?>
<ds:datastoreItem xmlns:ds="http://schemas.openxmlformats.org/officeDocument/2006/customXml" ds:itemID="{D929BBD1-6BB9-407C-BE7F-815926F2C967}"/>
</file>

<file path=customXml/itemProps2.xml><?xml version="1.0" encoding="utf-8"?>
<ds:datastoreItem xmlns:ds="http://schemas.openxmlformats.org/officeDocument/2006/customXml" ds:itemID="{4ECFDB9C-9BF4-46D7-8FB8-320D46AA48BC}">
  <ds:schemaRefs>
    <ds:schemaRef ds:uri="http://schemas.microsoft.com/sharepoint/v3/contenttype/forms"/>
  </ds:schemaRefs>
</ds:datastoreItem>
</file>

<file path=customXml/itemProps3.xml><?xml version="1.0" encoding="utf-8"?>
<ds:datastoreItem xmlns:ds="http://schemas.openxmlformats.org/officeDocument/2006/customXml" ds:itemID="{39376CD5-AA53-4542-B916-A4D8DEC227C2}">
  <ds:schemaRefs>
    <ds:schemaRef ds:uri="Microsoft.SharePoint.Taxonomy.ContentTypeSync"/>
  </ds:schemaRefs>
</ds:datastoreItem>
</file>

<file path=customXml/itemProps4.xml><?xml version="1.0" encoding="utf-8"?>
<ds:datastoreItem xmlns:ds="http://schemas.openxmlformats.org/officeDocument/2006/customXml" ds:itemID="{BDB60537-1931-4E7B-954B-F384CE275FAF}">
  <ds:schemaRefs>
    <ds:schemaRef ds:uri="56b3378c-42cb-41dc-9c05-5327e3fb1bca"/>
    <ds:schemaRef ds:uri="6356c91e-0591-4633-a126-f4026bafc479"/>
    <ds:schemaRef ds:uri="e2af3888-c5a2-43f8-ba29-f2580b7e9ed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5.xml><?xml version="1.0" encoding="utf-8"?>
<ds:datastoreItem xmlns:ds="http://schemas.openxmlformats.org/officeDocument/2006/customXml" ds:itemID="{A979FC43-C5C3-469B-AEEE-61AA9A828515}">
  <ds:schemaRefs>
    <ds:schemaRef ds:uri="http://schemas.microsoft.com/sharepoint/events"/>
  </ds:schemaRefs>
</ds:datastoreItem>
</file>

<file path=customXml/itemProps6.xml><?xml version="1.0" encoding="utf-8"?>
<ds:datastoreItem xmlns:ds="http://schemas.openxmlformats.org/officeDocument/2006/customXml" ds:itemID="{8B8A8AB9-07A8-46E8-8A27-92144D64091F}">
  <ds:schemaRefs>
    <ds:schemaRef ds:uri="http://purl.org/dc/terms/"/>
    <ds:schemaRef ds:uri="http://schemas.openxmlformats.org/package/2006/metadata/core-properties"/>
    <ds:schemaRef ds:uri="http://purl.org/dc/dcmitype/"/>
    <ds:schemaRef ds:uri="http://schemas.microsoft.com/office/2006/documentManagement/types"/>
    <ds:schemaRef ds:uri="http://schemas.microsoft.com/sharepoint/v3"/>
    <ds:schemaRef ds:uri="http://schemas.microsoft.com/office/2006/metadata/properties"/>
    <ds:schemaRef ds:uri="56b3378c-42cb-41dc-9c05-5327e3fb1bca"/>
    <ds:schemaRef ds:uri="http://purl.org/dc/elements/1.1/"/>
    <ds:schemaRef ds:uri="e2af3888-c5a2-43f8-ba29-f2580b7e9ed2"/>
    <ds:schemaRef ds:uri="http://www.w3.org/XML/1998/namespace"/>
    <ds:schemaRef ds:uri="http://schemas.microsoft.com/office/infopath/2007/PartnerControls"/>
    <ds:schemaRef ds:uri="6356c91e-0591-4633-a126-f4026bafc479"/>
  </ds:schemaRefs>
</ds:datastoreItem>
</file>

<file path=docProps/app.xml><?xml version="1.0" encoding="utf-8"?>
<Properties xmlns="http://schemas.openxmlformats.org/officeDocument/2006/extended-properties" xmlns:vt="http://schemas.openxmlformats.org/officeDocument/2006/docPropsVTypes">
  <TotalTime>59</TotalTime>
  <Words>3918</Words>
  <Application>Microsoft Office PowerPoint</Application>
  <PresentationFormat>Widescreen</PresentationFormat>
  <Paragraphs>286</Paragraphs>
  <Slides>22</Slides>
  <Notes>21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22</vt:i4>
      </vt:variant>
    </vt:vector>
  </HeadingPairs>
  <TitlesOfParts>
    <vt:vector size="30" baseType="lpstr">
      <vt:lpstr>Arial</vt:lpstr>
      <vt:lpstr>Baskerville Old Face</vt:lpstr>
      <vt:lpstr>Courier New</vt:lpstr>
      <vt:lpstr>Merriweather</vt:lpstr>
      <vt:lpstr>Praxis Com Semibold</vt:lpstr>
      <vt:lpstr>Thrivent - White</vt:lpstr>
      <vt:lpstr>Thrivent - Soft White</vt:lpstr>
      <vt:lpstr>Thrivent - Dark</vt:lpstr>
      <vt:lpstr>Tax reform &amp; charitable giving </vt:lpstr>
      <vt:lpstr>Disclosure/Disclaimer</vt:lpstr>
      <vt:lpstr>Agenda</vt:lpstr>
      <vt:lpstr>Tax &amp; Jobs Act of 2017, SECURE Act of 2019 &amp; Secure Act 2.0</vt:lpstr>
      <vt:lpstr>Tax &amp; Jobs Act of 2017</vt:lpstr>
      <vt:lpstr>Benefits that remain after the 2017 Tax Reform</vt:lpstr>
      <vt:lpstr>Sunset of The Tax Cuts and Jobs Act (TCJA) at end of 2025</vt:lpstr>
      <vt:lpstr>SECURE Act of 2019</vt:lpstr>
      <vt:lpstr>SECURE Act 2.0 of 2022</vt:lpstr>
      <vt:lpstr>Why people give</vt:lpstr>
      <vt:lpstr>Why do people give?*</vt:lpstr>
      <vt:lpstr>Emerging opportunities for giving</vt:lpstr>
      <vt:lpstr>Bundling charitable gifts</vt:lpstr>
      <vt:lpstr>Qualified charitable distributions (QCDs)</vt:lpstr>
      <vt:lpstr>PowerPoint Presentation</vt:lpstr>
      <vt:lpstr>Giving long-term appreciated assets</vt:lpstr>
      <vt:lpstr>Testamentary charitable remainder trust </vt:lpstr>
      <vt:lpstr>Beneficiary proceeds &amp; wealth replacement</vt:lpstr>
      <vt:lpstr>For more information, please contact</vt:lpstr>
      <vt:lpstr>About Thrivent Charitable Impact &amp; Investing</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Sarita Walsh</dc:creator>
  <cp:lastModifiedBy>Karen</cp:lastModifiedBy>
  <cp:revision>41</cp:revision>
  <dcterms:created xsi:type="dcterms:W3CDTF">2019-11-15T17:43:35Z</dcterms:created>
  <dcterms:modified xsi:type="dcterms:W3CDTF">2024-03-22T13:54:39Z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0x010100EBA00902D473B040B4B776D326A21902</vt:lpwstr>
  </property>
  <property fmtid="{D5CDD505-2E9C-101B-9397-08002B2CF9AE}" pid="3" name="MediaServiceImageTags">
    <vt:lpwstr/>
  </property>
</Properties>
</file>