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2.xml" ContentType="application/vnd.openxmlformats-officedocument.theme+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7"/>
    <p:sldMasterId id="2147483740" r:id="rId8"/>
    <p:sldMasterId id="2147483702" r:id="rId9"/>
  </p:sldMasterIdLst>
  <p:notesMasterIdLst>
    <p:notesMasterId r:id="rId37"/>
  </p:notesMasterIdLst>
  <p:sldIdLst>
    <p:sldId id="6546" r:id="rId10"/>
    <p:sldId id="379" r:id="rId11"/>
    <p:sldId id="6633" r:id="rId12"/>
    <p:sldId id="6660" r:id="rId13"/>
    <p:sldId id="6672" r:id="rId14"/>
    <p:sldId id="6553" r:id="rId15"/>
    <p:sldId id="6673" r:id="rId16"/>
    <p:sldId id="331" r:id="rId17"/>
    <p:sldId id="6643" r:id="rId18"/>
    <p:sldId id="6704" r:id="rId19"/>
    <p:sldId id="6700" r:id="rId20"/>
    <p:sldId id="6687" r:id="rId21"/>
    <p:sldId id="6676" r:id="rId22"/>
    <p:sldId id="6644" r:id="rId23"/>
    <p:sldId id="6686" r:id="rId24"/>
    <p:sldId id="6701" r:id="rId25"/>
    <p:sldId id="6677" r:id="rId26"/>
    <p:sldId id="6645" r:id="rId27"/>
    <p:sldId id="6702" r:id="rId28"/>
    <p:sldId id="6703" r:id="rId29"/>
    <p:sldId id="6699" r:id="rId30"/>
    <p:sldId id="6696" r:id="rId31"/>
    <p:sldId id="6697" r:id="rId32"/>
    <p:sldId id="6656" r:id="rId33"/>
    <p:sldId id="6583" r:id="rId34"/>
    <p:sldId id="6572" r:id="rId35"/>
    <p:sldId id="432"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40" userDrawn="1">
          <p15:clr>
            <a:srgbClr val="A4A3A4"/>
          </p15:clr>
        </p15:guide>
        <p15:guide id="3" orient="horz" pos="216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eth Nault" initials="BN" lastIdx="5" clrIdx="0">
    <p:extLst>
      <p:ext uri="{19B8F6BF-5375-455C-9EA6-DF929625EA0E}">
        <p15:presenceInfo xmlns:p15="http://schemas.microsoft.com/office/powerpoint/2012/main" userId="S::beth.nault@thrivent.com::51a02a3a-5cf5-4347-a3b5-f75f7f575620" providerId="AD"/>
      </p:ext>
    </p:extLst>
  </p:cmAuthor>
  <p:cmAuthor id="2" name="Kate Wahoske" initials="KW" lastIdx="51" clrIdx="1">
    <p:extLst>
      <p:ext uri="{19B8F6BF-5375-455C-9EA6-DF929625EA0E}">
        <p15:presenceInfo xmlns:p15="http://schemas.microsoft.com/office/powerpoint/2012/main" userId="S::Kate.Wahoske@Thrivent.com::adfeff95-1e1a-487f-983e-6fe46f73592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E723A"/>
    <a:srgbClr val="3D3935"/>
    <a:srgbClr val="53565A"/>
    <a:srgbClr val="75787B"/>
    <a:srgbClr val="97999B"/>
    <a:srgbClr val="CCCCCC"/>
    <a:srgbClr val="E6E6E6"/>
    <a:srgbClr val="999999"/>
    <a:srgbClr val="C7AB75"/>
    <a:srgbClr val="FFAB8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793D81CF-94F2-401A-BA57-92F5A7B2D0C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139" autoAdjust="0"/>
    <p:restoredTop sz="75206" autoAdjust="0"/>
  </p:normalViewPr>
  <p:slideViewPr>
    <p:cSldViewPr snapToGrid="0" snapToObjects="1">
      <p:cViewPr varScale="1">
        <p:scale>
          <a:sx n="82" d="100"/>
          <a:sy n="82" d="100"/>
        </p:scale>
        <p:origin x="1104" y="84"/>
      </p:cViewPr>
      <p:guideLst>
        <p:guide pos="3840"/>
        <p:guide orient="horz" pos="2160"/>
      </p:guideLst>
    </p:cSldViewPr>
  </p:slideViewPr>
  <p:notesTextViewPr>
    <p:cViewPr>
      <p:scale>
        <a:sx n="1" d="1"/>
        <a:sy n="1" d="1"/>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presProps" Target="presProps.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tableStyles" Target="tableStyles.xml"/><Relationship Id="rId7" Type="http://schemas.openxmlformats.org/officeDocument/2006/relationships/slideMaster" Target="slideMasters/slideMaster1.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customXml" Target="../customXml/item5.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 Type="http://schemas.openxmlformats.org/officeDocument/2006/relationships/customXml" Target="../customXml/item4.xml"/><Relationship Id="rId9" Type="http://schemas.openxmlformats.org/officeDocument/2006/relationships/slideMaster" Target="slideMasters/slideMaster3.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8" Type="http://schemas.openxmlformats.org/officeDocument/2006/relationships/slideMaster" Target="slideMasters/slideMaster2.xml"/><Relationship Id="rId3" Type="http://schemas.openxmlformats.org/officeDocument/2006/relationships/customXml" Target="../customXml/item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panose="020B0604020202020204" pitchFamily="34" charset="0"/>
              </a:defRPr>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Arial" panose="020B0604020202020204" pitchFamily="34" charset="0"/>
              </a:defRPr>
            </a:lvl1pPr>
          </a:lstStyle>
          <a:p>
            <a:fld id="{0101CBED-02D2-4612-BE7C-0C430C9C22CA}" type="datetimeFigureOut">
              <a:rPr lang="en-GB" smtClean="0"/>
              <a:pPr/>
              <a:t>09/03/2024</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Arial" panose="020B0604020202020204" pitchFamily="34" charset="0"/>
              </a:defRPr>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Arial" panose="020B0604020202020204" pitchFamily="34" charset="0"/>
              </a:defRPr>
            </a:lvl1pPr>
          </a:lstStyle>
          <a:p>
            <a:fld id="{408B12A2-CBD0-42BA-BDA5-00E1D1EE9282}" type="slidenum">
              <a:rPr lang="en-GB" smtClean="0"/>
              <a:pPr/>
              <a:t>‹#›</a:t>
            </a:fld>
            <a:endParaRPr lang="en-GB" dirty="0"/>
          </a:p>
        </p:txBody>
      </p:sp>
    </p:spTree>
    <p:extLst>
      <p:ext uri="{BB962C8B-B14F-4D97-AF65-F5344CB8AC3E}">
        <p14:creationId xmlns:p14="http://schemas.microsoft.com/office/powerpoint/2010/main" val="29536626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anose="020B0604020202020204" pitchFamily="34" charset="0"/>
        <a:ea typeface="+mn-ea"/>
        <a:cs typeface="+mn-cs"/>
      </a:defRPr>
    </a:lvl1pPr>
    <a:lvl2pPr marL="457200" algn="l" defTabSz="914400" rtl="0" eaLnBrk="1" latinLnBrk="0" hangingPunct="1">
      <a:defRPr sz="1200" kern="1200">
        <a:solidFill>
          <a:schemeClr val="tx1"/>
        </a:solidFill>
        <a:latin typeface="Arial" panose="020B0604020202020204" pitchFamily="34" charset="0"/>
        <a:ea typeface="+mn-ea"/>
        <a:cs typeface="+mn-cs"/>
      </a:defRPr>
    </a:lvl2pPr>
    <a:lvl3pPr marL="914400" algn="l" defTabSz="914400" rtl="0" eaLnBrk="1" latinLnBrk="0" hangingPunct="1">
      <a:defRPr sz="1200" kern="1200">
        <a:solidFill>
          <a:schemeClr val="tx1"/>
        </a:solidFill>
        <a:latin typeface="Arial" panose="020B0604020202020204" pitchFamily="34" charset="0"/>
        <a:ea typeface="+mn-ea"/>
        <a:cs typeface="+mn-cs"/>
      </a:defRPr>
    </a:lvl3pPr>
    <a:lvl4pPr marL="1371600" algn="l" defTabSz="914400" rtl="0" eaLnBrk="1" latinLnBrk="0" hangingPunct="1">
      <a:defRPr sz="1200" kern="1200">
        <a:solidFill>
          <a:schemeClr val="tx1"/>
        </a:solidFill>
        <a:latin typeface="Arial" panose="020B0604020202020204" pitchFamily="34" charset="0"/>
        <a:ea typeface="+mn-ea"/>
        <a:cs typeface="+mn-cs"/>
      </a:defRPr>
    </a:lvl4pPr>
    <a:lvl5pPr marL="1828800" algn="l" defTabSz="914400" rtl="0" eaLnBrk="1" latinLnBrk="0" hangingPunct="1">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1</a:t>
            </a:fld>
            <a:endParaRPr lang="en-GB" dirty="0"/>
          </a:p>
        </p:txBody>
      </p:sp>
    </p:spTree>
    <p:extLst>
      <p:ext uri="{BB962C8B-B14F-4D97-AF65-F5344CB8AC3E}">
        <p14:creationId xmlns:p14="http://schemas.microsoft.com/office/powerpoint/2010/main" val="34005452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EXAMPLE:</a:t>
            </a:r>
            <a:r>
              <a:rPr lang="en-US" sz="1200" b="1" kern="1200" baseline="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SALE OF A BUSINESS</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With a donor-advised fund, you can make the gift today and you may receive the tax deduction when you need it, and distribute support to charities later, either over time, or when the timing is right for</a:t>
            </a:r>
            <a:r>
              <a:rPr lang="en-US" sz="1200" kern="1200" baseline="0" dirty="0">
                <a:solidFill>
                  <a:schemeClr val="tx1"/>
                </a:solidFill>
                <a:effectLst/>
                <a:latin typeface="+mn-lt"/>
                <a:ea typeface="+mn-ea"/>
                <a:cs typeface="+mn-cs"/>
              </a:rPr>
              <a:t> you and your selected</a:t>
            </a:r>
            <a:r>
              <a:rPr lang="en-US" sz="1200" kern="1200" dirty="0">
                <a:solidFill>
                  <a:schemeClr val="tx1"/>
                </a:solidFill>
                <a:effectLst/>
                <a:latin typeface="+mn-lt"/>
                <a:ea typeface="+mn-ea"/>
                <a:cs typeface="+mn-cs"/>
              </a:rPr>
              <a:t> charities.</a:t>
            </a:r>
          </a:p>
          <a:p>
            <a:r>
              <a:rPr lang="en-US" sz="1200" kern="1200" dirty="0">
                <a:solidFill>
                  <a:schemeClr val="tx1"/>
                </a:solidFill>
                <a:effectLst/>
                <a:latin typeface="+mn-lt"/>
                <a:ea typeface="+mn-ea"/>
                <a:cs typeface="+mn-cs"/>
              </a:rPr>
              <a:t> </a:t>
            </a:r>
          </a:p>
          <a:p>
            <a:pPr lvl="1"/>
            <a:r>
              <a:rPr lang="en-US" sz="1200" kern="1200" dirty="0">
                <a:solidFill>
                  <a:schemeClr val="tx1"/>
                </a:solidFill>
                <a:effectLst/>
                <a:latin typeface="Praxis Com Light" panose="020B0403020202020204" pitchFamily="34" charset="0"/>
                <a:ea typeface="+mn-ea"/>
                <a:cs typeface="+mn-cs"/>
              </a:rPr>
              <a:t>A great example this type of giving is a family from the Pacific Northwest. They had a family tradition; ever since the first grandchild turned 8-years-old and he got to go on a summer trip with grandma and grandpa, all by himself, without his parents along. Then as each successive grandchild reached the age of 8, they got to come along on the trip as well. Until what had started out as a few family members on trip somewhere by plane, turned into several cars full of 16 grandchildren and the grandparents caravanning across country, with the older kids helping to drive and look out for the younger ones.  </a:t>
            </a:r>
          </a:p>
          <a:p>
            <a:pPr lvl="1"/>
            <a:endParaRPr lang="en-US" sz="1200" kern="1200" dirty="0">
              <a:solidFill>
                <a:schemeClr val="tx1"/>
              </a:solidFill>
              <a:effectLst/>
              <a:latin typeface="Praxis Com Light" panose="020B0403020202020204" pitchFamily="34" charset="0"/>
              <a:ea typeface="+mn-ea"/>
              <a:cs typeface="+mn-cs"/>
            </a:endParaRPr>
          </a:p>
          <a:p>
            <a:pPr lvl="1"/>
            <a:r>
              <a:rPr lang="en-US" sz="1200" kern="1200" dirty="0">
                <a:solidFill>
                  <a:schemeClr val="tx1"/>
                </a:solidFill>
                <a:effectLst/>
                <a:latin typeface="Praxis Com Light" panose="020B0403020202020204" pitchFamily="34" charset="0"/>
                <a:ea typeface="+mn-ea"/>
                <a:cs typeface="+mn-cs"/>
              </a:rPr>
              <a:t>When it came time for the grandparents to simplify in retirement, the woman decided to sell off the business she’d built up over the years. They knew they would need to do some planning around the sale and what to do with the proceeds. They also wanted to incorporate charitable giving but weren’t sure what the best way to do it was. They met with their financial advisor, who suggested they think about a donor-advised fund. He explained that by establishing a fund in the year of the sale, they could make a gift with some of the proceeds, thus off-setting some of the income with a potential tax deduction.  However, they could take their time granting money from the fund to charities they cared about in retirement.  </a:t>
            </a:r>
          </a:p>
          <a:p>
            <a:pPr lvl="1"/>
            <a:r>
              <a:rPr lang="en-US" sz="1200" kern="1200" dirty="0">
                <a:solidFill>
                  <a:schemeClr val="tx1"/>
                </a:solidFill>
                <a:effectLst/>
                <a:latin typeface="Praxis Com Light" panose="020B0403020202020204" pitchFamily="34" charset="0"/>
                <a:ea typeface="+mn-ea"/>
                <a:cs typeface="+mn-cs"/>
              </a:rPr>
              <a:t> </a:t>
            </a:r>
          </a:p>
          <a:p>
            <a:pPr lvl="1"/>
            <a:r>
              <a:rPr lang="en-US" sz="1200" kern="1200" dirty="0">
                <a:solidFill>
                  <a:schemeClr val="tx1"/>
                </a:solidFill>
                <a:effectLst/>
                <a:latin typeface="Praxis Com Light" panose="020B0403020202020204" pitchFamily="34" charset="0"/>
                <a:ea typeface="+mn-ea"/>
                <a:cs typeface="+mn-cs"/>
              </a:rPr>
              <a:t>They loved the idea and thought it would be a great way to pass on their faith and philanthropic values to their grandchildren. So, they made a gift and established a charitable fund. Now every year when they’re on their annual trip with the grandkids, they talk about what charities they want to benefit from the fund and why, all the kids can bring forward ideas and share in the decision. Then, later when grandma and grandpa pass away, the grandkids will take over as advisors to the fund and continue the tradition.</a:t>
            </a:r>
          </a:p>
          <a:p>
            <a:pPr lvl="1"/>
            <a:endParaRPr lang="en-US" sz="1200" kern="1200" dirty="0">
              <a:solidFill>
                <a:schemeClr val="tx1"/>
              </a:solidFill>
              <a:effectLst/>
              <a:latin typeface="Praxis Com Light" panose="020B0403020202020204" pitchFamily="34" charset="0"/>
              <a:ea typeface="+mn-ea"/>
              <a:cs typeface="+mn-cs"/>
            </a:endParaRPr>
          </a:p>
        </p:txBody>
      </p:sp>
      <p:sp>
        <p:nvSpPr>
          <p:cNvPr id="4" name="Slide Number Placeholder 3"/>
          <p:cNvSpPr>
            <a:spLocks noGrp="1"/>
          </p:cNvSpPr>
          <p:nvPr>
            <p:ph type="sldNum" sz="quarter" idx="5"/>
          </p:nvPr>
        </p:nvSpPr>
        <p:spPr/>
        <p:txBody>
          <a:bodyPr/>
          <a:lstStyle/>
          <a:p>
            <a:fld id="{408B12A2-CBD0-42BA-BDA5-00E1D1EE9282}" type="slidenum">
              <a:rPr lang="en-GB" smtClean="0"/>
              <a:pPr/>
              <a:t>10</a:t>
            </a:fld>
            <a:endParaRPr lang="en-GB" dirty="0"/>
          </a:p>
        </p:txBody>
      </p:sp>
    </p:spTree>
    <p:extLst>
      <p:ext uri="{BB962C8B-B14F-4D97-AF65-F5344CB8AC3E}">
        <p14:creationId xmlns:p14="http://schemas.microsoft.com/office/powerpoint/2010/main" val="27388780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sz="1400" dirty="0"/>
              <a:t>Sometimes</a:t>
            </a:r>
            <a:r>
              <a:rPr lang="en-US" altLang="en-US" sz="1400" baseline="0" dirty="0"/>
              <a:t> donors have very busy lives and have found it appealing to centralize their giving in one account so that they no longer need to track all their gifts and gift receipts. </a:t>
            </a:r>
            <a:r>
              <a:rPr lang="en-US" altLang="en-US" sz="1400" dirty="0"/>
              <a:t>A fund can </a:t>
            </a:r>
            <a:r>
              <a:rPr lang="en-US" altLang="en-US" sz="1400" baseline="0" dirty="0"/>
              <a:t>benefit any IRS qualified charity. </a:t>
            </a:r>
            <a:endParaRPr lang="en-US" altLang="en-US" sz="1400"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sz="1400" b="1" kern="1200" dirty="0">
              <a:solidFill>
                <a:srgbClr val="FF0000"/>
              </a:solidFill>
              <a:effectLst/>
              <a:latin typeface="Arial" panose="020B0604020202020204" pitchFamily="34" charset="0"/>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a:latin typeface="Praxis Com Light" panose="020B0403020202020204" pitchFamily="34" charset="0"/>
              </a:rPr>
              <a:t>DONOR STORY</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latin typeface="Praxis Com Light" panose="020B0403020202020204" pitchFamily="34" charset="0"/>
              </a:rPr>
              <a:t>Let’s say a man in his late 40s wants to create a centralized giving account using appreciated stock. He works with Thrivent Charitable</a:t>
            </a:r>
            <a:r>
              <a:rPr lang="en-US" sz="1400" baseline="0" dirty="0">
                <a:latin typeface="Praxis Com Light" panose="020B0403020202020204" pitchFamily="34" charset="0"/>
              </a:rPr>
              <a:t> to establish a donor-advised fund </a:t>
            </a:r>
            <a:r>
              <a:rPr lang="en-US" sz="1400" dirty="0">
                <a:latin typeface="Praxis Com Light" panose="020B0403020202020204" pitchFamily="34" charset="0"/>
              </a:rPr>
              <a:t>with $25,000 in stock, potentially bypassing capital gain. He may also receive an immediate charitable tax deduction. Through his fund, he </a:t>
            </a:r>
            <a:r>
              <a:rPr lang="en-US" sz="1400" dirty="0">
                <a:latin typeface="Praxis Com Light" panose="020B0403020202020204" pitchFamily="34" charset="0"/>
                <a:cs typeface="Times New Roman" pitchFamily="18" charset="0"/>
              </a:rPr>
              <a:t>supports multiple local and national charities and chooses when, where and how much is distributed.</a:t>
            </a:r>
          </a:p>
        </p:txBody>
      </p:sp>
      <p:sp>
        <p:nvSpPr>
          <p:cNvPr id="4" name="Slide Number Placeholder 3"/>
          <p:cNvSpPr>
            <a:spLocks noGrp="1"/>
          </p:cNvSpPr>
          <p:nvPr>
            <p:ph type="sldNum" sz="quarter" idx="5"/>
          </p:nvPr>
        </p:nvSpPr>
        <p:spPr/>
        <p:txBody>
          <a:bodyPr/>
          <a:lstStyle/>
          <a:p>
            <a:fld id="{408B12A2-CBD0-42BA-BDA5-00E1D1EE9282}" type="slidenum">
              <a:rPr lang="en-GB" smtClean="0"/>
              <a:pPr/>
              <a:t>11</a:t>
            </a:fld>
            <a:endParaRPr lang="en-GB" dirty="0"/>
          </a:p>
        </p:txBody>
      </p:sp>
    </p:spTree>
    <p:extLst>
      <p:ext uri="{BB962C8B-B14F-4D97-AF65-F5344CB8AC3E}">
        <p14:creationId xmlns:p14="http://schemas.microsoft.com/office/powerpoint/2010/main" val="19505097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400" kern="1200" dirty="0">
                <a:solidFill>
                  <a:schemeClr val="tx1"/>
                </a:solidFill>
                <a:effectLst/>
                <a:latin typeface="Arial" panose="020B0604020202020204" pitchFamily="34" charset="0"/>
                <a:ea typeface="+mn-ea"/>
                <a:cs typeface="+mn-cs"/>
              </a:rPr>
              <a:t>For donors who’ve reached the age where they’re required to take minimum distributions from their IRA accounts, a Qualified Charitable Distribution, is a way to help meet that requirement, avoid creating extra taxable income, and make a gift to charity.  </a:t>
            </a:r>
          </a:p>
          <a:p>
            <a:pPr marL="171450" lvl="0" indent="-171450">
              <a:buFont typeface="Arial" panose="020B0604020202020204" pitchFamily="34" charset="0"/>
              <a:buChar char="•"/>
            </a:pPr>
            <a:r>
              <a:rPr lang="en-US" sz="1400" kern="1200" dirty="0">
                <a:solidFill>
                  <a:schemeClr val="tx1"/>
                </a:solidFill>
                <a:effectLst/>
                <a:latin typeface="Arial" panose="020B0604020202020204" pitchFamily="34" charset="0"/>
                <a:ea typeface="+mn-ea"/>
                <a:cs typeface="+mn-cs"/>
              </a:rPr>
              <a:t>For those 70-1/2 and older, you can make a distribution from your IRA directly to charity</a:t>
            </a:r>
          </a:p>
          <a:p>
            <a:pPr marL="171450" lvl="0" indent="-171450">
              <a:buFont typeface="Arial" panose="020B0604020202020204" pitchFamily="34" charset="0"/>
              <a:buChar char="•"/>
            </a:pPr>
            <a:r>
              <a:rPr lang="en-US" sz="1400" kern="1200" dirty="0">
                <a:solidFill>
                  <a:schemeClr val="tx1"/>
                </a:solidFill>
                <a:effectLst/>
                <a:latin typeface="Arial" panose="020B0604020202020204" pitchFamily="34" charset="0"/>
                <a:ea typeface="+mn-ea"/>
                <a:cs typeface="+mn-cs"/>
              </a:rPr>
              <a:t>You may avoid recognizing income from the distribution (for tax purposes); however,</a:t>
            </a:r>
          </a:p>
          <a:p>
            <a:pPr marL="171450" lvl="0" indent="-171450">
              <a:buFont typeface="Arial" panose="020B0604020202020204" pitchFamily="34" charset="0"/>
              <a:buChar char="•"/>
            </a:pPr>
            <a:r>
              <a:rPr lang="en-US" sz="1400" kern="1200" dirty="0">
                <a:solidFill>
                  <a:schemeClr val="tx1"/>
                </a:solidFill>
                <a:effectLst/>
                <a:latin typeface="Arial" panose="020B0604020202020204" pitchFamily="34" charset="0"/>
                <a:ea typeface="+mn-ea"/>
                <a:cs typeface="+mn-cs"/>
              </a:rPr>
              <a:t>The QCD does count toward your required minimum distribution for the year</a:t>
            </a:r>
          </a:p>
          <a:p>
            <a:pPr marL="171450" lvl="0" indent="-171450">
              <a:buFont typeface="Arial" panose="020B0604020202020204" pitchFamily="34" charset="0"/>
              <a:buChar char="•"/>
            </a:pPr>
            <a:endParaRPr lang="en-US" sz="1400" b="1" i="0" u="none" strike="noStrike" kern="1200" baseline="0" dirty="0">
              <a:solidFill>
                <a:schemeClr val="tx1"/>
              </a:solidFill>
              <a:latin typeface="Arial" panose="020B0604020202020204" pitchFamily="34" charset="0"/>
              <a:ea typeface="+mn-ea"/>
              <a:cs typeface="+mn-cs"/>
            </a:endParaRPr>
          </a:p>
          <a:p>
            <a:r>
              <a:rPr lang="en-US" sz="1400" b="1" i="0" u="none" strike="noStrike" kern="1200" baseline="0" dirty="0">
                <a:solidFill>
                  <a:schemeClr val="tx1"/>
                </a:solidFill>
                <a:latin typeface="Arial" panose="020B0604020202020204" pitchFamily="34" charset="0"/>
                <a:ea typeface="+mn-ea"/>
                <a:cs typeface="+mn-cs"/>
              </a:rPr>
              <a:t>TAX ADVANTAGES OF GIVING QUALIFIED CHARITABLE DISTRIBUTIONS</a:t>
            </a:r>
          </a:p>
          <a:p>
            <a:pPr marL="171450" indent="-171450">
              <a:buFont typeface="Courier New" panose="02070309020205020404" pitchFamily="49" charset="0"/>
              <a:buChar char="o"/>
            </a:pPr>
            <a:r>
              <a:rPr lang="en-US" sz="1400" b="0" i="0" u="none" strike="noStrike" kern="1200" baseline="0" dirty="0">
                <a:solidFill>
                  <a:schemeClr val="tx1"/>
                </a:solidFill>
                <a:latin typeface="Arial" panose="020B0604020202020204" pitchFamily="34" charset="0"/>
                <a:ea typeface="+mn-ea"/>
                <a:cs typeface="+mn-cs"/>
              </a:rPr>
              <a:t>Giving these assets to Thrivent Charitable, versus taking required minimum distributions (RMDs) into income, may enable you to avoid certain disadvantages that can come with a higher AGI, such as higher Medicare premiums, self-employment or Social Security taxes, etc.</a:t>
            </a:r>
          </a:p>
          <a:p>
            <a:pPr marL="171450" indent="-171450">
              <a:buFont typeface="Courier New" panose="02070309020205020404" pitchFamily="49" charset="0"/>
              <a:buChar char="o"/>
            </a:pPr>
            <a:r>
              <a:rPr lang="en-US" sz="1400" b="0" i="0" u="none" strike="noStrike" kern="1200" baseline="0" dirty="0">
                <a:solidFill>
                  <a:schemeClr val="tx1"/>
                </a:solidFill>
                <a:latin typeface="Arial" panose="020B0604020202020204" pitchFamily="34" charset="0"/>
                <a:ea typeface="+mn-ea"/>
                <a:cs typeface="+mn-cs"/>
              </a:rPr>
              <a:t>There may be no income tax due from you on the IRA distributions to Thrivent Charitable.</a:t>
            </a:r>
          </a:p>
          <a:p>
            <a:pPr marL="0" indent="0">
              <a:buFont typeface="Courier New" panose="02070309020205020404" pitchFamily="49" charset="0"/>
              <a:buNone/>
            </a:pPr>
            <a:endParaRPr lang="en-US" sz="1400" b="0" i="0" u="none" strike="noStrike" kern="1200" baseline="0" dirty="0">
              <a:solidFill>
                <a:schemeClr val="tx1"/>
              </a:solidFill>
              <a:latin typeface="Arial" panose="020B0604020202020204" pitchFamily="34" charset="0"/>
              <a:ea typeface="+mn-ea"/>
              <a:cs typeface="+mn-cs"/>
            </a:endParaRPr>
          </a:p>
          <a:p>
            <a:pPr marL="0" indent="0">
              <a:buFont typeface="Courier New" panose="02070309020205020404" pitchFamily="49" charset="0"/>
              <a:buNone/>
            </a:pPr>
            <a:r>
              <a:rPr lang="en-US" sz="1400" b="1" i="0" u="none" strike="noStrike" kern="1200" baseline="0" dirty="0">
                <a:solidFill>
                  <a:schemeClr val="tx1"/>
                </a:solidFill>
                <a:latin typeface="Arial" panose="020B0604020202020204" pitchFamily="34" charset="0"/>
                <a:ea typeface="+mn-ea"/>
                <a:cs typeface="+mn-cs"/>
              </a:rPr>
              <a:t>DONOR EXAMPLE</a:t>
            </a:r>
          </a:p>
          <a:p>
            <a:r>
              <a:rPr lang="en-US" sz="1400" kern="1200" dirty="0">
                <a:solidFill>
                  <a:schemeClr val="tx1"/>
                </a:solidFill>
                <a:effectLst/>
                <a:latin typeface="Arial" panose="020B0604020202020204" pitchFamily="34" charset="0"/>
                <a:ea typeface="+mn-ea"/>
                <a:cs typeface="+mn-cs"/>
              </a:rPr>
              <a:t>A woman in her mid-70’s </a:t>
            </a:r>
            <a:r>
              <a:rPr lang="en-US" sz="1400" b="0" i="0" u="none" strike="noStrike" kern="1200" baseline="0" dirty="0">
                <a:solidFill>
                  <a:schemeClr val="tx1"/>
                </a:solidFill>
                <a:latin typeface="Arial" panose="020B0604020202020204" pitchFamily="34" charset="0"/>
                <a:ea typeface="+mn-ea"/>
                <a:cs typeface="+mn-cs"/>
              </a:rPr>
              <a:t>who was very involved at her church always dreamed about being able to tithe and wanted to provide on-going to the congregation, even after she passed, but she wasn’t sure if she could afford to do so. She did have an IRA set aside, and didn’t need the income for living expenses. But was required to take minimum distributions each year, which would put her into a higher tax-bracket, affecting how her other income was taxed. Her financial advisor suggested she might avoid having to recognize that IRA income each year and meet her charitable goals by creating a fund at Thrivent Charitable. She created a non-advised charitable fund and made a QCD of $100,000 each year for two years to the fund – in essence rolling over her un-needed IRA to the fund. The fund now makes annual grant distributions to her church (so she doesn’t have to tithe from her remaining income), and those grants may continue every year continue for the donor’s lifetime and long after she’s gone.</a:t>
            </a:r>
          </a:p>
        </p:txBody>
      </p:sp>
      <p:sp>
        <p:nvSpPr>
          <p:cNvPr id="4" name="Slide Number Placeholder 3"/>
          <p:cNvSpPr>
            <a:spLocks noGrp="1"/>
          </p:cNvSpPr>
          <p:nvPr>
            <p:ph type="sldNum" sz="quarter" idx="5"/>
          </p:nvPr>
        </p:nvSpPr>
        <p:spPr/>
        <p:txBody>
          <a:bodyPr/>
          <a:lstStyle/>
          <a:p>
            <a:fld id="{408B12A2-CBD0-42BA-BDA5-00E1D1EE9282}" type="slidenum">
              <a:rPr lang="en-GB" smtClean="0"/>
              <a:pPr/>
              <a:t>12</a:t>
            </a:fld>
            <a:endParaRPr lang="en-GB" dirty="0"/>
          </a:p>
        </p:txBody>
      </p:sp>
    </p:spTree>
    <p:extLst>
      <p:ext uri="{BB962C8B-B14F-4D97-AF65-F5344CB8AC3E}">
        <p14:creationId xmlns:p14="http://schemas.microsoft.com/office/powerpoint/2010/main" val="31580029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Now</a:t>
            </a:r>
            <a:r>
              <a:rPr lang="en-US" baseline="0" dirty="0">
                <a:latin typeface="Arial" panose="020B0604020202020204" pitchFamily="34" charset="0"/>
                <a:cs typeface="Arial" panose="020B0604020202020204" pitchFamily="34" charset="0"/>
              </a:rPr>
              <a:t> we’ll discuss a few gifts that are in the category of “Give Later.”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FBD77139-8739-4437-8CD0-D867BE9D4CEF}" type="slidenum">
              <a:rPr lang="en-US" smtClean="0"/>
              <a:t>13</a:t>
            </a:fld>
            <a:endParaRPr lang="en-US" dirty="0"/>
          </a:p>
        </p:txBody>
      </p:sp>
    </p:spTree>
    <p:extLst>
      <p:ext uri="{BB962C8B-B14F-4D97-AF65-F5344CB8AC3E}">
        <p14:creationId xmlns:p14="http://schemas.microsoft.com/office/powerpoint/2010/main" val="30571620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kern="1200" dirty="0">
                <a:solidFill>
                  <a:schemeClr val="tx1"/>
                </a:solidFill>
                <a:effectLst/>
                <a:latin typeface="Praxis Com Light" panose="020B0403020202020204" pitchFamily="34" charset="0"/>
                <a:ea typeface="+mn-ea"/>
                <a:cs typeface="+mn-cs"/>
              </a:rPr>
              <a:t>“Give Later” gifts are popular giving options because many people may need or want the flexibility to use their assets while living but also want to continue</a:t>
            </a:r>
            <a:r>
              <a:rPr lang="en-US" sz="1200" kern="1200" baseline="0" dirty="0">
                <a:solidFill>
                  <a:schemeClr val="tx1"/>
                </a:solidFill>
                <a:effectLst/>
                <a:latin typeface="Praxis Com Light" panose="020B0403020202020204" pitchFamily="34" charset="0"/>
                <a:ea typeface="+mn-ea"/>
                <a:cs typeface="+mn-cs"/>
              </a:rPr>
              <a:t> to </a:t>
            </a:r>
            <a:r>
              <a:rPr lang="en-US" sz="1200" kern="1200" dirty="0">
                <a:solidFill>
                  <a:schemeClr val="tx1"/>
                </a:solidFill>
                <a:effectLst/>
                <a:latin typeface="Praxis Com Light" panose="020B0403020202020204" pitchFamily="34" charset="0"/>
                <a:ea typeface="+mn-ea"/>
                <a:cs typeface="+mn-cs"/>
              </a:rPr>
              <a:t>support the charities and causes that are important to them after their passing.</a:t>
            </a:r>
            <a:r>
              <a:rPr lang="en-US" sz="1200" kern="1200" baseline="0" dirty="0">
                <a:solidFill>
                  <a:schemeClr val="tx1"/>
                </a:solidFill>
                <a:effectLst/>
                <a:latin typeface="Praxis Com Light" panose="020B0403020202020204" pitchFamily="34" charset="0"/>
                <a:ea typeface="+mn-ea"/>
                <a:cs typeface="+mn-cs"/>
              </a:rPr>
              <a:t> </a:t>
            </a:r>
          </a:p>
          <a:p>
            <a:pPr marL="171450" lvl="0" indent="-171450">
              <a:buFont typeface="Arial" panose="020B0604020202020204" pitchFamily="34" charset="0"/>
              <a:buChar char="•"/>
            </a:pPr>
            <a:endParaRPr lang="en-US" sz="1200" kern="1200" baseline="0" dirty="0">
              <a:solidFill>
                <a:schemeClr val="tx1"/>
              </a:solidFill>
              <a:effectLst/>
              <a:latin typeface="Praxis Com Light" panose="020B0403020202020204" pitchFamily="34" charset="0"/>
              <a:ea typeface="+mn-ea"/>
              <a:cs typeface="+mn-cs"/>
            </a:endParaRPr>
          </a:p>
          <a:p>
            <a:pPr marL="171450" lvl="0" indent="-171450">
              <a:buFont typeface="Arial" panose="020B0604020202020204" pitchFamily="34" charset="0"/>
              <a:buChar char="•"/>
            </a:pPr>
            <a:r>
              <a:rPr lang="en-US" sz="1200" kern="1200" dirty="0">
                <a:solidFill>
                  <a:schemeClr val="tx1"/>
                </a:solidFill>
                <a:effectLst/>
                <a:latin typeface="Praxis Com Light" panose="020B0403020202020204" pitchFamily="34" charset="0"/>
                <a:ea typeface="+mn-ea"/>
                <a:cs typeface="+mn-cs"/>
              </a:rPr>
              <a:t>Examples of “Give Later” gifts are:  Gifts through will, Beneficiary Proceeds, and gifts of Life Insurance. </a:t>
            </a:r>
          </a:p>
          <a:p>
            <a:pPr marL="171450" lvl="0" indent="-171450">
              <a:buFont typeface="Arial" panose="020B0604020202020204" pitchFamily="34" charset="0"/>
              <a:buChar char="•"/>
            </a:pPr>
            <a:endParaRPr lang="en-US" sz="1200" kern="1200" dirty="0">
              <a:solidFill>
                <a:schemeClr val="tx1"/>
              </a:solidFill>
              <a:effectLst/>
              <a:latin typeface="Praxis Com Light" panose="020B0403020202020204" pitchFamily="34" charset="0"/>
              <a:ea typeface="+mn-ea"/>
              <a:cs typeface="+mn-cs"/>
            </a:endParaRPr>
          </a:p>
          <a:p>
            <a:pPr marL="171450" lvl="0" indent="-171450">
              <a:buFont typeface="Arial" panose="020B0604020202020204" pitchFamily="34" charset="0"/>
              <a:buChar char="•"/>
            </a:pPr>
            <a:r>
              <a:rPr lang="en-US" sz="1200" kern="1200" dirty="0">
                <a:solidFill>
                  <a:schemeClr val="tx1"/>
                </a:solidFill>
                <a:effectLst/>
                <a:latin typeface="Praxis Com Light" panose="020B0403020202020204" pitchFamily="34" charset="0"/>
                <a:ea typeface="+mn-ea"/>
                <a:cs typeface="+mn-cs"/>
              </a:rPr>
              <a:t>Here are examples of Give Later</a:t>
            </a:r>
          </a:p>
          <a:p>
            <a:pPr marL="457200" lvl="1" indent="0">
              <a:buFont typeface="Arial" panose="020B0604020202020204" pitchFamily="34" charset="0"/>
              <a:buNone/>
            </a:pPr>
            <a:endParaRPr lang="en-US" sz="1200" kern="1200" dirty="0">
              <a:solidFill>
                <a:schemeClr val="tx1"/>
              </a:solidFill>
              <a:effectLst/>
              <a:latin typeface="Praxis Com Light" panose="020B0403020202020204" pitchFamily="34" charset="0"/>
              <a:ea typeface="+mn-ea"/>
              <a:cs typeface="+mn-cs"/>
            </a:endParaRPr>
          </a:p>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14</a:t>
            </a:fld>
            <a:endParaRPr lang="en-GB" dirty="0"/>
          </a:p>
        </p:txBody>
      </p:sp>
    </p:spTree>
    <p:extLst>
      <p:ext uri="{BB962C8B-B14F-4D97-AF65-F5344CB8AC3E}">
        <p14:creationId xmlns:p14="http://schemas.microsoft.com/office/powerpoint/2010/main" val="5123169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Arial" panose="020B0604020202020204" pitchFamily="34" charset="0"/>
                <a:ea typeface="+mn-ea"/>
                <a:cs typeface="+mn-cs"/>
              </a:rPr>
              <a:t>EXAMPLE:</a:t>
            </a:r>
            <a:r>
              <a:rPr lang="en-US" sz="1200" b="1" kern="1200" baseline="0" dirty="0">
                <a:solidFill>
                  <a:schemeClr val="tx1"/>
                </a:solidFill>
                <a:effectLst/>
                <a:latin typeface="Arial" panose="020B0604020202020204" pitchFamily="34" charset="0"/>
                <a:ea typeface="+mn-ea"/>
                <a:cs typeface="+mn-cs"/>
              </a:rPr>
              <a:t> </a:t>
            </a:r>
            <a:r>
              <a:rPr lang="en-US" sz="1200" b="1" kern="1200" dirty="0">
                <a:solidFill>
                  <a:schemeClr val="tx1"/>
                </a:solidFill>
                <a:effectLst/>
                <a:latin typeface="Arial" panose="020B0604020202020204" pitchFamily="34" charset="0"/>
                <a:ea typeface="+mn-ea"/>
                <a:cs typeface="+mn-cs"/>
              </a:rPr>
              <a:t>LIFE INSURANCE</a:t>
            </a:r>
            <a:endParaRPr lang="en-US" sz="1200" kern="1200" dirty="0">
              <a:solidFill>
                <a:schemeClr val="tx1"/>
              </a:solidFill>
              <a:effectLst/>
              <a:latin typeface="Arial" panose="020B0604020202020204" pitchFamily="34" charset="0"/>
              <a:ea typeface="+mn-ea"/>
              <a:cs typeface="+mn-cs"/>
            </a:endParaRPr>
          </a:p>
          <a:p>
            <a:r>
              <a:rPr lang="en-US" sz="1200" kern="1200" dirty="0">
                <a:solidFill>
                  <a:schemeClr val="tx1"/>
                </a:solidFill>
                <a:effectLst/>
                <a:latin typeface="Arial" panose="020B0604020202020204" pitchFamily="34" charset="0"/>
                <a:ea typeface="+mn-ea"/>
                <a:cs typeface="+mn-cs"/>
              </a:rPr>
              <a:t>Many people are familiar with the idea of naming a charity as a beneficiary of a retirement account or life insurance contract, but did you know there is a way to use life insurance strategically to leverage smaller gifts during a lifetime into a much larger gift at death?</a:t>
            </a:r>
          </a:p>
          <a:p>
            <a:r>
              <a:rPr lang="en-US" sz="1200" kern="1200" dirty="0">
                <a:solidFill>
                  <a:schemeClr val="tx1"/>
                </a:solidFill>
                <a:effectLst/>
                <a:latin typeface="Arial" panose="020B0604020202020204" pitchFamily="34" charset="0"/>
                <a:ea typeface="+mn-ea"/>
                <a:cs typeface="+mn-cs"/>
              </a:rPr>
              <a:t> </a:t>
            </a:r>
          </a:p>
          <a:p>
            <a:r>
              <a:rPr lang="en-US" sz="1200" b="1" kern="1200" dirty="0">
                <a:solidFill>
                  <a:schemeClr val="tx1"/>
                </a:solidFill>
                <a:effectLst/>
                <a:latin typeface="Arial" panose="020B0604020202020204" pitchFamily="34" charset="0"/>
                <a:ea typeface="+mn-ea"/>
                <a:cs typeface="+mn-cs"/>
              </a:rPr>
              <a:t>DONOR</a:t>
            </a:r>
            <a:r>
              <a:rPr lang="en-US" sz="1200" b="1" kern="1200" baseline="0" dirty="0">
                <a:solidFill>
                  <a:schemeClr val="tx1"/>
                </a:solidFill>
                <a:effectLst/>
                <a:latin typeface="Arial" panose="020B0604020202020204" pitchFamily="34" charset="0"/>
                <a:ea typeface="+mn-ea"/>
                <a:cs typeface="+mn-cs"/>
              </a:rPr>
              <a:t> EXAMPLE</a:t>
            </a:r>
            <a:endParaRPr lang="en-US" sz="1200" b="1" kern="1200" dirty="0">
              <a:solidFill>
                <a:schemeClr val="tx1"/>
              </a:solidFill>
              <a:effectLst/>
              <a:latin typeface="Arial" panose="020B0604020202020204" pitchFamily="34" charset="0"/>
              <a:ea typeface="+mn-ea"/>
              <a:cs typeface="+mn-cs"/>
            </a:endParaRPr>
          </a:p>
          <a:p>
            <a:r>
              <a:rPr lang="en-US" sz="1200" kern="1200" dirty="0">
                <a:solidFill>
                  <a:schemeClr val="tx1"/>
                </a:solidFill>
                <a:effectLst/>
                <a:latin typeface="Arial" panose="020B0604020202020204" pitchFamily="34" charset="0"/>
                <a:ea typeface="+mn-ea"/>
                <a:cs typeface="+mn-cs"/>
              </a:rPr>
              <a:t>One of Thrivent Charitable’s very first donors used this technique. She was a music teacher and wanted to leave enough money to her local church school’s endowment fund to help support the music program, since she was concerned that it was always one of the first things to get cut when the budget was tight.  However, she wasn’t wealthy and didn’t think she would have enough money to meet her goal. With the help of her financial advisor, she developed a strategy for her to take out a life insurance policy and donate it to her donor-advised fund. Once the policy is owned by Thrivent Charitable, the premium payments she makes each year may be tax deductible.  She can leverage an affordable annual gift into a much larger death benefit that will support charities and causes that mean the most to her far into the future.</a:t>
            </a:r>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15</a:t>
            </a:fld>
            <a:endParaRPr lang="en-GB" dirty="0"/>
          </a:p>
        </p:txBody>
      </p:sp>
    </p:spTree>
    <p:extLst>
      <p:ext uri="{BB962C8B-B14F-4D97-AF65-F5344CB8AC3E}">
        <p14:creationId xmlns:p14="http://schemas.microsoft.com/office/powerpoint/2010/main" val="344499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Arial" panose="020B0604020202020204" pitchFamily="34" charset="0"/>
                <a:ea typeface="+mn-ea"/>
                <a:cs typeface="+mn-cs"/>
              </a:rPr>
              <a:t>Giving through your will or living trust, or naming charity as a beneficiary on retirement or other accounts, is a simple, flexible way to act on your values and charitable interests.</a:t>
            </a:r>
          </a:p>
          <a:p>
            <a:endParaRPr lang="en-US" sz="1200" b="0" i="0" u="none" strike="noStrike" kern="1200" baseline="0" dirty="0">
              <a:solidFill>
                <a:schemeClr val="tx1"/>
              </a:solidFill>
              <a:latin typeface="Arial" panose="020B0604020202020204" pitchFamily="34" charset="0"/>
              <a:ea typeface="+mn-ea"/>
              <a:cs typeface="+mn-cs"/>
            </a:endParaRPr>
          </a:p>
          <a:p>
            <a:r>
              <a:rPr lang="en-US" sz="1200" b="0" i="0" u="none" strike="noStrike" kern="1200" baseline="0" dirty="0">
                <a:solidFill>
                  <a:schemeClr val="tx1"/>
                </a:solidFill>
                <a:latin typeface="Arial" panose="020B0604020202020204" pitchFamily="34" charset="0"/>
                <a:ea typeface="+mn-ea"/>
                <a:cs typeface="+mn-cs"/>
              </a:rPr>
              <a:t>Whether your assets are IRAs or other qualified retirement assets, life insurance, annuities, investments or real estate, they provide an opportunity to support charities and causes that mean the most to you. We’re here to help. </a:t>
            </a:r>
          </a:p>
          <a:p>
            <a:endParaRPr lang="en-US" sz="1200" b="0" i="0" u="none" strike="noStrike" kern="1200" baseline="0" dirty="0">
              <a:solidFill>
                <a:schemeClr val="tx1"/>
              </a:solidFill>
              <a:latin typeface="Arial" panose="020B0604020202020204" pitchFamily="34" charset="0"/>
              <a:ea typeface="+mn-ea"/>
              <a:cs typeface="+mn-cs"/>
            </a:endParaRPr>
          </a:p>
          <a:p>
            <a:r>
              <a:rPr lang="en-US" sz="1200" b="0" i="0" u="none" strike="noStrike" kern="1200" baseline="0" dirty="0">
                <a:solidFill>
                  <a:schemeClr val="tx1"/>
                </a:solidFill>
                <a:latin typeface="Arial" panose="020B0604020202020204" pitchFamily="34" charset="0"/>
                <a:ea typeface="+mn-ea"/>
                <a:cs typeface="+mn-cs"/>
              </a:rPr>
              <a:t>Sharing all or a portion of these assets, you benefit in these ways:</a:t>
            </a:r>
          </a:p>
          <a:p>
            <a:r>
              <a:rPr lang="en-US" sz="1200" b="0" i="0" u="none" strike="noStrike" kern="1200" baseline="0" dirty="0">
                <a:solidFill>
                  <a:schemeClr val="tx1"/>
                </a:solidFill>
                <a:latin typeface="Arial" panose="020B0604020202020204" pitchFamily="34" charset="0"/>
                <a:ea typeface="+mn-ea"/>
                <a:cs typeface="+mn-cs"/>
              </a:rPr>
              <a:t>1. You make a significant gift, oftentimes larger than what you could have made while living;</a:t>
            </a:r>
          </a:p>
          <a:p>
            <a:r>
              <a:rPr lang="en-US" sz="1200" b="0" i="0" u="none" strike="noStrike" kern="1200" baseline="0" dirty="0">
                <a:solidFill>
                  <a:schemeClr val="tx1"/>
                </a:solidFill>
                <a:latin typeface="Arial" panose="020B0604020202020204" pitchFamily="34" charset="0"/>
                <a:ea typeface="+mn-ea"/>
                <a:cs typeface="+mn-cs"/>
              </a:rPr>
              <a:t>2. You retain control of your assets while living and have the flexibility to make changes as needed; and</a:t>
            </a:r>
          </a:p>
          <a:p>
            <a:r>
              <a:rPr lang="en-US" sz="1200" b="0" i="0" u="none" strike="noStrike" kern="1200" baseline="0" dirty="0">
                <a:solidFill>
                  <a:schemeClr val="tx1"/>
                </a:solidFill>
                <a:latin typeface="Arial" panose="020B0604020202020204" pitchFamily="34" charset="0"/>
                <a:ea typeface="+mn-ea"/>
                <a:cs typeface="+mn-cs"/>
              </a:rPr>
              <a:t>3. By giving through a donor-advised fund, your gift supports multiple charities through one simple designation.</a:t>
            </a:r>
            <a:endParaRPr lang="en-US" altLang="en-US" baseline="0"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b="1"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b="1" baseline="0" dirty="0"/>
              <a:t>DONOR EXAMPLE – Beneficiary Proceeds</a:t>
            </a:r>
          </a:p>
          <a:p>
            <a:pPr marL="0" marR="0" indent="0" algn="l" defTabSz="914400" rtl="0" eaLnBrk="1" fontAlgn="auto" latinLnBrk="0" hangingPunct="1">
              <a:lnSpc>
                <a:spcPct val="100000"/>
              </a:lnSpc>
              <a:spcBef>
                <a:spcPts val="0"/>
              </a:spcBef>
              <a:spcAft>
                <a:spcPts val="0"/>
              </a:spcAft>
              <a:buClrTx/>
              <a:buSzPct val="80000"/>
              <a:buFontTx/>
              <a:buNone/>
              <a:tabLst/>
              <a:defRPr/>
            </a:pPr>
            <a:r>
              <a:rPr lang="en-US" sz="1200" dirty="0">
                <a:latin typeface="Praxis Com Light" panose="020B0403020202020204" pitchFamily="34" charset="0"/>
              </a:rPr>
              <a:t>A couple in their 70s wanted to control of their assets while living in case they needed them in retirement but were aware that IRAs inherited by family may</a:t>
            </a:r>
            <a:r>
              <a:rPr lang="en-US" sz="1200" baseline="0" dirty="0">
                <a:latin typeface="Praxis Com Light" panose="020B0403020202020204" pitchFamily="34" charset="0"/>
              </a:rPr>
              <a:t> be</a:t>
            </a:r>
            <a:r>
              <a:rPr lang="en-US" sz="1200" dirty="0">
                <a:latin typeface="Praxis Com Light" panose="020B0403020202020204" pitchFamily="34" charset="0"/>
              </a:rPr>
              <a:t> subject to income tax and possibly, estate tax. By naming Thrivent Charitable Impact &amp; Investing as beneficiary of their IRAs, the donors retains access to these assets while living. Upon their deaths, remaining IRA assets are directed to their donor-advised fund to benefit their favorite charities.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a:t>The</a:t>
            </a:r>
            <a:r>
              <a:rPr lang="en-US" altLang="en-US" baseline="0" dirty="0"/>
              <a:t> tax treatment of inherited assets can vary depending on the type of asset and the recipient.  </a:t>
            </a:r>
            <a:r>
              <a:rPr lang="en-US" altLang="en-US" dirty="0"/>
              <a:t>Thrivent Charitable, your financial advisor and you can team together to help</a:t>
            </a:r>
            <a:r>
              <a:rPr lang="en-US" altLang="en-US" baseline="0" dirty="0"/>
              <a:t> identify which assets are may be best to leave to charity and which may be best to leave to loved ones.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baseline="0" dirty="0"/>
          </a:p>
          <a:p>
            <a:r>
              <a:rPr lang="en-US" sz="1200" b="1" i="0" u="none" strike="noStrike" kern="1200" baseline="0" dirty="0">
                <a:solidFill>
                  <a:schemeClr val="tx1"/>
                </a:solidFill>
                <a:latin typeface="Arial" panose="020B0604020202020204" pitchFamily="34" charset="0"/>
                <a:ea typeface="+mn-ea"/>
                <a:cs typeface="+mn-cs"/>
              </a:rPr>
              <a:t>DONOR EXAMPLE - Bequests</a:t>
            </a:r>
          </a:p>
          <a:p>
            <a:r>
              <a:rPr lang="en-US" sz="1200" b="1" i="0" u="none" strike="noStrike" kern="1200" baseline="0" dirty="0">
                <a:solidFill>
                  <a:schemeClr val="tx1"/>
                </a:solidFill>
                <a:latin typeface="Arial" panose="020B0604020202020204" pitchFamily="34" charset="0"/>
                <a:ea typeface="+mn-ea"/>
                <a:cs typeface="+mn-cs"/>
              </a:rPr>
              <a:t>The Donors: </a:t>
            </a:r>
            <a:r>
              <a:rPr lang="en-US" sz="1200" b="0" i="0" u="none" strike="noStrike" kern="1200" baseline="0" dirty="0">
                <a:solidFill>
                  <a:schemeClr val="tx1"/>
                </a:solidFill>
                <a:latin typeface="Arial" panose="020B0604020202020204" pitchFamily="34" charset="0"/>
                <a:ea typeface="+mn-ea"/>
                <a:cs typeface="+mn-cs"/>
              </a:rPr>
              <a:t>A couple, 66 and 72, wanted to share what’s left of their assets (upon death) with their adult children, church and other favorite charities. They’re aware IRA assets inherited by family may be subject to income tax and possibly estate tax.</a:t>
            </a:r>
          </a:p>
          <a:p>
            <a:r>
              <a:rPr lang="en-US" sz="1200" b="1" i="0" u="none" strike="noStrike" kern="1200" baseline="0" dirty="0">
                <a:solidFill>
                  <a:schemeClr val="tx1"/>
                </a:solidFill>
                <a:latin typeface="Arial" panose="020B0604020202020204" pitchFamily="34" charset="0"/>
                <a:ea typeface="+mn-ea"/>
                <a:cs typeface="+mn-cs"/>
              </a:rPr>
              <a:t>Their Gift: </a:t>
            </a:r>
            <a:r>
              <a:rPr lang="en-US" sz="1200" b="0" i="0" u="none" strike="noStrike" kern="1200" baseline="0" dirty="0">
                <a:solidFill>
                  <a:schemeClr val="tx1"/>
                </a:solidFill>
                <a:latin typeface="Arial" panose="020B0604020202020204" pitchFamily="34" charset="0"/>
                <a:ea typeface="+mn-ea"/>
                <a:cs typeface="+mn-cs"/>
              </a:rPr>
              <a:t>They named </a:t>
            </a:r>
            <a:r>
              <a:rPr lang="en-US" sz="1200" dirty="0">
                <a:latin typeface="Praxis Com Light" panose="020B0403020202020204" pitchFamily="34" charset="0"/>
              </a:rPr>
              <a:t>Thrivent Charitable Impact &amp; Investing </a:t>
            </a:r>
            <a:r>
              <a:rPr lang="en-US" sz="1200" b="0" i="0" u="none" strike="noStrike" kern="1200" baseline="0" dirty="0">
                <a:solidFill>
                  <a:schemeClr val="tx1"/>
                </a:solidFill>
                <a:latin typeface="Arial" panose="020B0604020202020204" pitchFamily="34" charset="0"/>
                <a:ea typeface="+mn-ea"/>
                <a:cs typeface="+mn-cs"/>
              </a:rPr>
              <a:t> as beneficiary of their IRAs and established a donor-advised fund to support their church and two additional charities. Their adult children are named in their wills to receive the remaining assets from the estate.</a:t>
            </a:r>
            <a:endParaRPr lang="en-US" alt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16</a:t>
            </a:fld>
            <a:endParaRPr lang="en-GB" dirty="0"/>
          </a:p>
        </p:txBody>
      </p:sp>
    </p:spTree>
    <p:extLst>
      <p:ext uri="{BB962C8B-B14F-4D97-AF65-F5344CB8AC3E}">
        <p14:creationId xmlns:p14="http://schemas.microsoft.com/office/powerpoint/2010/main" val="3171747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Now</a:t>
            </a:r>
            <a:r>
              <a:rPr lang="en-US" baseline="0" dirty="0"/>
              <a:t> we’ll discuss a few gifts that are in the category of “Give &amp; Receive.”</a:t>
            </a:r>
            <a:endParaRPr lang="en-US" dirty="0"/>
          </a:p>
        </p:txBody>
      </p:sp>
      <p:sp>
        <p:nvSpPr>
          <p:cNvPr id="4" name="Slide Number Placeholder 3"/>
          <p:cNvSpPr>
            <a:spLocks noGrp="1"/>
          </p:cNvSpPr>
          <p:nvPr>
            <p:ph type="sldNum" sz="quarter" idx="10"/>
          </p:nvPr>
        </p:nvSpPr>
        <p:spPr/>
        <p:txBody>
          <a:bodyPr/>
          <a:lstStyle/>
          <a:p>
            <a:fld id="{FBD77139-8739-4437-8CD0-D867BE9D4CEF}" type="slidenum">
              <a:rPr lang="en-US" smtClean="0"/>
              <a:t>17</a:t>
            </a:fld>
            <a:endParaRPr lang="en-US" dirty="0"/>
          </a:p>
        </p:txBody>
      </p:sp>
    </p:spTree>
    <p:extLst>
      <p:ext uri="{BB962C8B-B14F-4D97-AF65-F5344CB8AC3E}">
        <p14:creationId xmlns:p14="http://schemas.microsoft.com/office/powerpoint/2010/main" val="34705274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kern="1200" dirty="0">
                <a:solidFill>
                  <a:schemeClr val="tx1"/>
                </a:solidFill>
                <a:effectLst/>
                <a:latin typeface="Praxis Com Light" panose="020B0403020202020204" pitchFamily="34" charset="0"/>
                <a:ea typeface="+mn-ea"/>
                <a:cs typeface="+mn-cs"/>
              </a:rPr>
              <a:t>There are two options for “Give &amp; Receive” gifts: a Charitable Gift Annuity and a Charitable Remainder Trust.</a:t>
            </a:r>
          </a:p>
          <a:p>
            <a:pPr marL="171450" lvl="0" indent="-171450">
              <a:buFont typeface="Arial" panose="020B0604020202020204" pitchFamily="34" charset="0"/>
              <a:buChar char="•"/>
            </a:pPr>
            <a:endParaRPr lang="en-US" sz="1200" kern="1200" dirty="0">
              <a:solidFill>
                <a:schemeClr val="tx1"/>
              </a:solidFill>
              <a:effectLst/>
              <a:latin typeface="Praxis Com Light" panose="020B0403020202020204" pitchFamily="34" charset="0"/>
              <a:ea typeface="+mn-ea"/>
              <a:cs typeface="+mn-cs"/>
            </a:endParaRPr>
          </a:p>
          <a:p>
            <a:pPr marL="171450" lvl="0" indent="-171450">
              <a:buFont typeface="Arial" panose="020B0604020202020204" pitchFamily="34" charset="0"/>
              <a:buChar char="•"/>
            </a:pPr>
            <a:r>
              <a:rPr lang="en-US" sz="1200" kern="1200" dirty="0">
                <a:solidFill>
                  <a:schemeClr val="tx1"/>
                </a:solidFill>
                <a:effectLst/>
                <a:latin typeface="Praxis Com Light" panose="020B0403020202020204" pitchFamily="34" charset="0"/>
                <a:ea typeface="+mn-ea"/>
                <a:cs typeface="+mn-cs"/>
              </a:rPr>
              <a:t>Thrivent Charitable offers </a:t>
            </a:r>
            <a:r>
              <a:rPr lang="en-US" sz="1200" kern="1200" baseline="0" dirty="0">
                <a:solidFill>
                  <a:schemeClr val="tx1"/>
                </a:solidFill>
                <a:effectLst/>
                <a:latin typeface="Praxis Com Light" panose="020B0403020202020204" pitchFamily="34" charset="0"/>
                <a:ea typeface="+mn-ea"/>
                <a:cs typeface="+mn-cs"/>
              </a:rPr>
              <a:t>both, depending on the type of income you want and what assets you may have to give.</a:t>
            </a:r>
          </a:p>
          <a:p>
            <a:pPr marL="171450" lvl="0" indent="-171450">
              <a:buFont typeface="Arial" panose="020B0604020202020204" pitchFamily="34" charset="0"/>
              <a:buChar char="•"/>
            </a:pPr>
            <a:endParaRPr lang="en-US" sz="1200" kern="1200" baseline="0" dirty="0">
              <a:solidFill>
                <a:schemeClr val="tx1"/>
              </a:solidFill>
              <a:effectLst/>
              <a:latin typeface="Praxis Com Light" panose="020B0403020202020204" pitchFamily="34" charset="0"/>
              <a:ea typeface="+mn-ea"/>
              <a:cs typeface="+mn-cs"/>
            </a:endParaRPr>
          </a:p>
          <a:p>
            <a:pPr marL="171450" lvl="0" indent="-171450">
              <a:buFont typeface="Arial" panose="020B0604020202020204" pitchFamily="34" charset="0"/>
              <a:buChar char="•"/>
            </a:pPr>
            <a:r>
              <a:rPr lang="en-US" sz="1200" kern="1200" dirty="0">
                <a:solidFill>
                  <a:schemeClr val="tx1"/>
                </a:solidFill>
                <a:effectLst/>
                <a:latin typeface="Praxis Com Light" panose="020B0403020202020204" pitchFamily="34" charset="0"/>
                <a:ea typeface="+mn-ea"/>
                <a:cs typeface="+mn-cs"/>
              </a:rPr>
              <a:t>Let’s look at some examples of </a:t>
            </a:r>
            <a:r>
              <a:rPr lang="en-US" sz="1200" kern="1200" baseline="0" dirty="0">
                <a:solidFill>
                  <a:schemeClr val="tx1"/>
                </a:solidFill>
                <a:effectLst/>
                <a:latin typeface="Praxis Com Light" panose="020B0403020202020204" pitchFamily="34" charset="0"/>
                <a:ea typeface="+mn-ea"/>
                <a:cs typeface="+mn-cs"/>
              </a:rPr>
              <a:t>Give and Receive.</a:t>
            </a:r>
            <a:endParaRPr lang="en-US" sz="1200" kern="1200" dirty="0">
              <a:solidFill>
                <a:schemeClr val="tx1"/>
              </a:solidFill>
              <a:effectLst/>
              <a:latin typeface="Praxis Com Light" panose="020B0403020202020204" pitchFamily="34" charset="0"/>
              <a:ea typeface="+mn-ea"/>
              <a:cs typeface="+mn-cs"/>
            </a:endParaRPr>
          </a:p>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18</a:t>
            </a:fld>
            <a:endParaRPr lang="en-GB" dirty="0"/>
          </a:p>
        </p:txBody>
      </p:sp>
    </p:spTree>
    <p:extLst>
      <p:ext uri="{BB962C8B-B14F-4D97-AF65-F5344CB8AC3E}">
        <p14:creationId xmlns:p14="http://schemas.microsoft.com/office/powerpoint/2010/main" val="35290350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b="0" i="0" dirty="0"/>
              <a:t>The</a:t>
            </a:r>
            <a:r>
              <a:rPr lang="en-US" altLang="en-US" b="0" i="0" baseline="0" dirty="0"/>
              <a:t> charitable gift annuity is the second most popular way to give.  </a:t>
            </a:r>
            <a:r>
              <a:rPr lang="en-US" altLang="en-US" baseline="0" dirty="0"/>
              <a:t>It provides income payments to the donor while living and future support to favorite charities. Income rates are based on age and other factors. Many donors find gift annuities to be a simple, effective way to convert money market fund assets or a CD into an ongoing income stream.</a:t>
            </a:r>
          </a:p>
          <a:p>
            <a:pPr eaLnBrk="1" hangingPunct="1"/>
            <a:endParaRPr lang="en-US" alt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a:t>Donors not only enjoy income </a:t>
            </a:r>
            <a:r>
              <a:rPr lang="en-US" altLang="en-US" baseline="0" dirty="0"/>
              <a:t>and may enjoy tax advantages from their gift, but also provide lasting change to their chosen charities. </a:t>
            </a:r>
            <a:endParaRPr lang="en-US" alt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19</a:t>
            </a:fld>
            <a:endParaRPr lang="en-GB" dirty="0"/>
          </a:p>
        </p:txBody>
      </p:sp>
    </p:spTree>
    <p:extLst>
      <p:ext uri="{BB962C8B-B14F-4D97-AF65-F5344CB8AC3E}">
        <p14:creationId xmlns:p14="http://schemas.microsoft.com/office/powerpoint/2010/main" val="5564781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2</a:t>
            </a:fld>
            <a:endParaRPr lang="en-GB" dirty="0"/>
          </a:p>
        </p:txBody>
      </p:sp>
    </p:spTree>
    <p:extLst>
      <p:ext uri="{BB962C8B-B14F-4D97-AF65-F5344CB8AC3E}">
        <p14:creationId xmlns:p14="http://schemas.microsoft.com/office/powerpoint/2010/main" val="22343471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Through a charitable remainder annuity trust or unitrust, your gift is converted to ongoing income payments for a lifetime or a term of up to 20 years.  At the end of the trust, the remainder benefits your donor-advised fund.</a:t>
            </a:r>
          </a:p>
          <a:p>
            <a:pPr eaLnBrk="1" hangingPunct="1"/>
            <a:endParaRPr lang="en-US" altLang="en-US" dirty="0"/>
          </a:p>
          <a:p>
            <a:pPr eaLnBrk="1" hangingPunct="1"/>
            <a:r>
              <a:rPr lang="en-US" altLang="en-US" dirty="0"/>
              <a:t>With an annuity trust, you make a one-time gift and receive a set income.  Your gift can be cash or publicly-traded securities and the minimum is $50,000.</a:t>
            </a:r>
          </a:p>
          <a:p>
            <a:pPr eaLnBrk="1" hangingPunct="1"/>
            <a:endParaRPr lang="en-US" altLang="en-US" dirty="0"/>
          </a:p>
          <a:p>
            <a:pPr eaLnBrk="1" hangingPunct="1"/>
            <a:r>
              <a:rPr lang="en-US" altLang="en-US" dirty="0"/>
              <a:t>With a unitrust, you can make multiple gifts of cash, publicly-traded securities and/or real estate or other illiquid assets.  Your income payments are calculated annually using a set percentage rate and the value of your trust’s assets.  The gift minimum is $100,000 -- $200,000 when giving real estate or closely held stock.  </a:t>
            </a:r>
          </a:p>
          <a:p>
            <a:pPr eaLnBrk="1" hangingPunct="1"/>
            <a:endParaRPr lang="en-US" altLang="en-US" dirty="0"/>
          </a:p>
          <a:p>
            <a:pPr eaLnBrk="1" hangingPunct="1"/>
            <a:r>
              <a:rPr lang="en-US" altLang="en-US" dirty="0"/>
              <a:t>With either type of trust, you may receive a charitable deduction. </a:t>
            </a:r>
          </a:p>
          <a:p>
            <a:pPr eaLnBrk="1" hangingPunct="1"/>
            <a:endParaRPr lang="en-US" altLang="en-US" dirty="0"/>
          </a:p>
          <a:p>
            <a:pPr eaLnBrk="1" hangingPunct="1"/>
            <a:r>
              <a:rPr lang="en-US" altLang="en-US" dirty="0"/>
              <a:t>Other common assets used for charitable remainder trusts include s</a:t>
            </a:r>
            <a:r>
              <a:rPr lang="en-US" altLang="en-US" baseline="0" dirty="0"/>
              <a:t>tock, mutual funds, rental properties, farm equipment, and crops and livestock.</a:t>
            </a:r>
          </a:p>
          <a:p>
            <a:pPr eaLnBrk="1" hangingPunct="1"/>
            <a:endParaRPr lang="en-US" altLang="en-US" baseline="0"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20</a:t>
            </a:fld>
            <a:endParaRPr lang="en-GB" dirty="0"/>
          </a:p>
        </p:txBody>
      </p:sp>
    </p:spTree>
    <p:extLst>
      <p:ext uri="{BB962C8B-B14F-4D97-AF65-F5344CB8AC3E}">
        <p14:creationId xmlns:p14="http://schemas.microsoft.com/office/powerpoint/2010/main" val="27952473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21</a:t>
            </a:fld>
            <a:endParaRPr lang="en-GB" dirty="0"/>
          </a:p>
        </p:txBody>
      </p:sp>
    </p:spTree>
    <p:extLst>
      <p:ext uri="{BB962C8B-B14F-4D97-AF65-F5344CB8AC3E}">
        <p14:creationId xmlns:p14="http://schemas.microsoft.com/office/powerpoint/2010/main" val="17607552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a:t>I invite you to set up a time when we can talk about a strategy to put what we’ve learned today in action.  </a:t>
            </a:r>
          </a:p>
          <a:p>
            <a:endParaRPr lang="en-US" altLang="en-US" dirty="0"/>
          </a:p>
          <a:p>
            <a:r>
              <a:rPr lang="en-US" altLang="en-US" dirty="0"/>
              <a:t>Here are four steps to take now to help you get started on your</a:t>
            </a:r>
            <a:r>
              <a:rPr lang="en-US" altLang="en-US" baseline="0" dirty="0"/>
              <a:t> charitable journey:</a:t>
            </a:r>
            <a:br>
              <a:rPr lang="en-US" altLang="en-US" baseline="0" dirty="0"/>
            </a:br>
            <a:endParaRPr lang="en-US" altLang="en-US" dirty="0"/>
          </a:p>
          <a:p>
            <a:pPr marL="228600" indent="-228600">
              <a:buFont typeface="+mj-lt"/>
              <a:buAutoNum type="arabicPeriod"/>
            </a:pPr>
            <a:r>
              <a:rPr lang="en-US" altLang="en-US" b="1" dirty="0"/>
              <a:t>Identify your passions:  </a:t>
            </a:r>
            <a:r>
              <a:rPr lang="en-US" altLang="en-US" dirty="0"/>
              <a:t>What values do you want to express through your giving?  What issues, interests and causes do you care about most?</a:t>
            </a:r>
          </a:p>
          <a:p>
            <a:pPr marL="228600" indent="-228600">
              <a:buFont typeface="+mj-lt"/>
              <a:buAutoNum type="arabicPeriod"/>
            </a:pPr>
            <a:r>
              <a:rPr lang="en-US" altLang="en-US" b="1" dirty="0"/>
              <a:t>Consider your resources:  </a:t>
            </a:r>
            <a:r>
              <a:rPr lang="en-US" altLang="en-US" dirty="0"/>
              <a:t>A review of your assets and living expenses can help reveal opportunities to live what you believe.  You can give now while living, make a gift upon death and/or make a gift that in turn provides you with ongoing income.  Each option offers financial benefits.</a:t>
            </a:r>
          </a:p>
          <a:p>
            <a:pPr marL="228600" indent="-228600">
              <a:buFont typeface="+mj-lt"/>
              <a:buAutoNum type="arabicPeriod"/>
            </a:pPr>
            <a:r>
              <a:rPr lang="en-US" altLang="en-US" b="1" dirty="0"/>
              <a:t>Make a difference:  </a:t>
            </a:r>
            <a:r>
              <a:rPr lang="en-US" altLang="en-US" dirty="0"/>
              <a:t>Beyond positive change, do you want to model philanthropy for your children or create a legacy?  Planned giving allows the opportunity to do both.</a:t>
            </a:r>
          </a:p>
          <a:p>
            <a:pPr marL="228600" indent="-228600">
              <a:buFont typeface="+mj-lt"/>
              <a:buAutoNum type="arabicPeriod"/>
            </a:pPr>
            <a:r>
              <a:rPr lang="en-US" altLang="en-US" b="1" dirty="0"/>
              <a:t>Just do it:  </a:t>
            </a:r>
            <a:r>
              <a:rPr lang="en-US" altLang="en-US" dirty="0"/>
              <a:t>I can help you arrive at a strategy that meshes your objectives, resources and values.  </a:t>
            </a:r>
          </a:p>
          <a:p>
            <a:endParaRPr lang="en-US" dirty="0"/>
          </a:p>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22</a:t>
            </a:fld>
            <a:endParaRPr lang="en-GB" dirty="0"/>
          </a:p>
        </p:txBody>
      </p:sp>
    </p:spTree>
    <p:extLst>
      <p:ext uri="{BB962C8B-B14F-4D97-AF65-F5344CB8AC3E}">
        <p14:creationId xmlns:p14="http://schemas.microsoft.com/office/powerpoint/2010/main" val="13080755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24</a:t>
            </a:fld>
            <a:endParaRPr lang="en-GB" dirty="0"/>
          </a:p>
        </p:txBody>
      </p:sp>
    </p:spTree>
    <p:extLst>
      <p:ext uri="{BB962C8B-B14F-4D97-AF65-F5344CB8AC3E}">
        <p14:creationId xmlns:p14="http://schemas.microsoft.com/office/powerpoint/2010/main" val="70770956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27</a:t>
            </a:fld>
            <a:endParaRPr lang="en-GB" dirty="0"/>
          </a:p>
        </p:txBody>
      </p:sp>
    </p:spTree>
    <p:extLst>
      <p:ext uri="{BB962C8B-B14F-4D97-AF65-F5344CB8AC3E}">
        <p14:creationId xmlns:p14="http://schemas.microsoft.com/office/powerpoint/2010/main" val="12804081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sz="1200" b="0" i="0" u="none" strike="noStrike" kern="1200" baseline="0" dirty="0">
                <a:solidFill>
                  <a:schemeClr val="tx1"/>
                </a:solidFill>
                <a:latin typeface="Arial" panose="020B0604020202020204" pitchFamily="34" charset="0"/>
                <a:ea typeface="+mn-ea"/>
                <a:cs typeface="+mn-cs"/>
              </a:rPr>
              <a:t>First, let’s discuss the most common reasons of why people give.</a:t>
            </a:r>
          </a:p>
          <a:p>
            <a:pPr marL="0" indent="0">
              <a:buFont typeface="Arial" panose="020B0604020202020204" pitchFamily="34" charset="0"/>
              <a:buNone/>
            </a:pPr>
            <a:endParaRPr lang="en-US" sz="1200" b="0" i="0" u="none" strike="noStrike" kern="1200" baseline="0" dirty="0">
              <a:solidFill>
                <a:schemeClr val="tx1"/>
              </a:solidFill>
              <a:latin typeface="Arial" panose="020B0604020202020204" pitchFamily="34" charset="0"/>
              <a:ea typeface="+mn-ea"/>
              <a:cs typeface="+mn-cs"/>
            </a:endParaRPr>
          </a:p>
          <a:p>
            <a:pPr marL="0" indent="0">
              <a:buFont typeface="Arial" panose="020B0604020202020204" pitchFamily="34" charset="0"/>
              <a:buNone/>
            </a:pPr>
            <a:r>
              <a:rPr lang="en-US" sz="1200" b="0" i="0" u="none" strike="noStrike" kern="1200" baseline="0" dirty="0">
                <a:solidFill>
                  <a:schemeClr val="tx1"/>
                </a:solidFill>
                <a:latin typeface="Arial" panose="020B0604020202020204" pitchFamily="34" charset="0"/>
                <a:ea typeface="+mn-ea"/>
                <a:cs typeface="+mn-cs"/>
              </a:rPr>
              <a:t>Based on survey responses from thousands</a:t>
            </a:r>
            <a:r>
              <a:rPr lang="en-US" sz="1200" b="0" i="0" u="none" strike="noStrike" kern="1200" dirty="0">
                <a:solidFill>
                  <a:schemeClr val="tx1"/>
                </a:solidFill>
                <a:latin typeface="Arial" panose="020B0604020202020204" pitchFamily="34" charset="0"/>
                <a:ea typeface="+mn-ea"/>
                <a:cs typeface="+mn-cs"/>
              </a:rPr>
              <a:t> who give through </a:t>
            </a:r>
            <a:r>
              <a:rPr lang="en-US" sz="1200" b="0" i="0" u="none" strike="noStrike" kern="1200" baseline="0" dirty="0">
                <a:solidFill>
                  <a:schemeClr val="tx1"/>
                </a:solidFill>
                <a:latin typeface="Arial" panose="020B0604020202020204" pitchFamily="34" charset="0"/>
                <a:ea typeface="+mn-ea"/>
                <a:cs typeface="+mn-cs"/>
              </a:rPr>
              <a:t>Thrivent Charitable, the top motivators for giving are:</a:t>
            </a:r>
          </a:p>
          <a:p>
            <a:pPr marL="171450" indent="-171450">
              <a:buFont typeface="Arial" panose="020B0604020202020204" pitchFamily="34" charset="0"/>
              <a:buChar char="•"/>
            </a:pPr>
            <a:r>
              <a:rPr lang="en-US" sz="1200" b="0" i="0" u="none" strike="noStrike" kern="1200" baseline="0" dirty="0">
                <a:solidFill>
                  <a:schemeClr val="tx1"/>
                </a:solidFill>
                <a:latin typeface="Arial" panose="020B0604020202020204" pitchFamily="34" charset="0"/>
                <a:ea typeface="+mn-ea"/>
                <a:cs typeface="+mn-cs"/>
              </a:rPr>
              <a:t>To help others</a:t>
            </a:r>
          </a:p>
          <a:p>
            <a:pPr marL="171450" indent="-171450">
              <a:buFont typeface="Arial" panose="020B0604020202020204" pitchFamily="34" charset="0"/>
              <a:buChar char="•"/>
            </a:pPr>
            <a:r>
              <a:rPr lang="en-US" sz="1200" b="0" i="0" u="none" strike="noStrike" kern="1200" baseline="0" dirty="0">
                <a:solidFill>
                  <a:schemeClr val="tx1"/>
                </a:solidFill>
                <a:latin typeface="Arial" panose="020B0604020202020204" pitchFamily="34" charset="0"/>
                <a:ea typeface="+mn-ea"/>
                <a:cs typeface="+mn-cs"/>
              </a:rPr>
              <a:t>To give out of gratitude or in response to life’s blessings</a:t>
            </a:r>
          </a:p>
          <a:p>
            <a:pPr marL="171450" indent="-171450">
              <a:buFont typeface="Arial" panose="020B0604020202020204" pitchFamily="34" charset="0"/>
              <a:buChar char="•"/>
            </a:pPr>
            <a:r>
              <a:rPr lang="en-US" sz="1200" b="0" i="0" u="none" strike="noStrike" kern="1200" baseline="0" dirty="0">
                <a:solidFill>
                  <a:schemeClr val="tx1"/>
                </a:solidFill>
                <a:latin typeface="Arial" panose="020B0604020202020204" pitchFamily="34" charset="0"/>
                <a:ea typeface="+mn-ea"/>
                <a:cs typeface="+mn-cs"/>
              </a:rPr>
              <a:t>Brings them joy</a:t>
            </a:r>
          </a:p>
          <a:p>
            <a:pPr marL="171450" indent="-171450">
              <a:buFont typeface="Arial" panose="020B0604020202020204" pitchFamily="34" charset="0"/>
              <a:buChar char="•"/>
            </a:pPr>
            <a:r>
              <a:rPr lang="en-US" sz="1200" b="0" i="0" u="none" strike="noStrike" kern="1200" baseline="0" dirty="0">
                <a:solidFill>
                  <a:schemeClr val="tx1"/>
                </a:solidFill>
                <a:latin typeface="Arial" panose="020B0604020202020204" pitchFamily="34" charset="0"/>
                <a:ea typeface="+mn-ea"/>
                <a:cs typeface="+mn-cs"/>
              </a:rPr>
              <a:t>Potential tax advantages</a:t>
            </a:r>
          </a:p>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3</a:t>
            </a:fld>
            <a:endParaRPr lang="en-GB" dirty="0"/>
          </a:p>
        </p:txBody>
      </p:sp>
    </p:spTree>
    <p:extLst>
      <p:ext uri="{BB962C8B-B14F-4D97-AF65-F5344CB8AC3E}">
        <p14:creationId xmlns:p14="http://schemas.microsoft.com/office/powerpoint/2010/main" val="42902220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Each</a:t>
            </a:r>
            <a:r>
              <a:rPr lang="en-US" baseline="0" dirty="0"/>
              <a:t> of us chooses to give in different ways and times.</a:t>
            </a:r>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a:t>Spontaneous giving is typically</a:t>
            </a:r>
            <a:r>
              <a:rPr lang="en-US" baseline="0" dirty="0"/>
              <a:t> spur of the moment and donations are smaller. Examples include disaster relief efforts and neighbors in need.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Intentional giving includes donations made on a regular basis. Examples include giving to your church or other favorite charities.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Planned giving is part of an overall financial strategy. Did you know that almost everyone has the ability to make a planned gift? However, only around 37% of Americans know about their ability to give during their lifetime that supports after their death, which is a missed opportunity to support charities and causes that mean the most to you.*</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This is where I can help you develop a giving plan designed to match your charitable interests and financial circumstances. This kind of generosity can be implemented while living or after death.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*http://www.thefundraisingauthority.com/planned-giving/20-facts-about-planned-giving/</a:t>
            </a:r>
          </a:p>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4</a:t>
            </a:fld>
            <a:endParaRPr lang="en-GB" dirty="0"/>
          </a:p>
        </p:txBody>
      </p:sp>
    </p:spTree>
    <p:extLst>
      <p:ext uri="{BB962C8B-B14F-4D97-AF65-F5344CB8AC3E}">
        <p14:creationId xmlns:p14="http://schemas.microsoft.com/office/powerpoint/2010/main" val="12389035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How does a Charitable Fund work?  </a:t>
            </a:r>
          </a:p>
          <a:p>
            <a:pPr eaLnBrk="1" hangingPunct="1"/>
            <a:endParaRPr lang="en-US" altLang="en-US" dirty="0"/>
          </a:p>
          <a:p>
            <a:pPr eaLnBrk="1" hangingPunct="1"/>
            <a:r>
              <a:rPr lang="en-US" altLang="en-US" dirty="0"/>
              <a:t>The</a:t>
            </a:r>
            <a:r>
              <a:rPr lang="en-US" altLang="en-US" baseline="0" dirty="0"/>
              <a:t> donor contributes to the fund, the assets are invested in the fund for potential growth, and the donor recommends grants to the charities and causes of their choice over time. </a:t>
            </a:r>
          </a:p>
          <a:p>
            <a:pPr eaLnBrk="1" hangingPunct="1"/>
            <a:endParaRPr lang="en-US" altLang="en-US" baseline="0" dirty="0"/>
          </a:p>
          <a:p>
            <a:pPr eaLnBrk="1" hangingPunct="1"/>
            <a:r>
              <a:rPr lang="en-US" dirty="0"/>
              <a:t>There</a:t>
            </a:r>
            <a:r>
              <a:rPr lang="en-US" baseline="0" dirty="0"/>
              <a:t> are many ways to make gifts to establish the fund, you can Give Now, Give Later or Give and Receive. </a:t>
            </a:r>
            <a:endParaRPr lang="en-US" alt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5</a:t>
            </a:fld>
            <a:endParaRPr lang="en-GB" dirty="0"/>
          </a:p>
        </p:txBody>
      </p:sp>
    </p:spTree>
    <p:extLst>
      <p:ext uri="{BB962C8B-B14F-4D97-AF65-F5344CB8AC3E}">
        <p14:creationId xmlns:p14="http://schemas.microsoft.com/office/powerpoint/2010/main" val="38686475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First, we’ll discuss a few gifts that are in the category of “Give Now.”</a:t>
            </a:r>
            <a:endParaRPr lang="en-US" dirty="0"/>
          </a:p>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6</a:t>
            </a:fld>
            <a:endParaRPr lang="en-GB" dirty="0"/>
          </a:p>
        </p:txBody>
      </p:sp>
    </p:spTree>
    <p:extLst>
      <p:ext uri="{BB962C8B-B14F-4D97-AF65-F5344CB8AC3E}">
        <p14:creationId xmlns:p14="http://schemas.microsoft.com/office/powerpoint/2010/main" val="34867680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To help you understand all the charitable giving opportunities, let’s break it down into three categories: Give Now, Give Later and Give &amp; Receive – which may be an option for you depending on your personal situation and goals. </a:t>
            </a:r>
          </a:p>
        </p:txBody>
      </p:sp>
      <p:sp>
        <p:nvSpPr>
          <p:cNvPr id="4" name="Slide Number Placeholder 3"/>
          <p:cNvSpPr>
            <a:spLocks noGrp="1"/>
          </p:cNvSpPr>
          <p:nvPr>
            <p:ph type="sldNum" sz="quarter" idx="5"/>
          </p:nvPr>
        </p:nvSpPr>
        <p:spPr/>
        <p:txBody>
          <a:bodyPr/>
          <a:lstStyle/>
          <a:p>
            <a:fld id="{408B12A2-CBD0-42BA-BDA5-00E1D1EE9282}" type="slidenum">
              <a:rPr lang="en-GB" smtClean="0"/>
              <a:pPr/>
              <a:t>7</a:t>
            </a:fld>
            <a:endParaRPr lang="en-GB" dirty="0"/>
          </a:p>
        </p:txBody>
      </p:sp>
    </p:spTree>
    <p:extLst>
      <p:ext uri="{BB962C8B-B14F-4D97-AF65-F5344CB8AC3E}">
        <p14:creationId xmlns:p14="http://schemas.microsoft.com/office/powerpoint/2010/main" val="40555690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First, we’ll discuss a few gifts that are in the category of “Give Now.”</a:t>
            </a:r>
            <a:endParaRPr lang="en-US" dirty="0"/>
          </a:p>
        </p:txBody>
      </p:sp>
      <p:sp>
        <p:nvSpPr>
          <p:cNvPr id="4" name="Slide Number Placeholder 3"/>
          <p:cNvSpPr>
            <a:spLocks noGrp="1"/>
          </p:cNvSpPr>
          <p:nvPr>
            <p:ph type="sldNum" sz="quarter" idx="10"/>
          </p:nvPr>
        </p:nvSpPr>
        <p:spPr/>
        <p:txBody>
          <a:bodyPr/>
          <a:lstStyle/>
          <a:p>
            <a:fld id="{FBD77139-8739-4437-8CD0-D867BE9D4CEF}" type="slidenum">
              <a:rPr lang="en-US" smtClean="0"/>
              <a:t>8</a:t>
            </a:fld>
            <a:endParaRPr lang="en-US" dirty="0"/>
          </a:p>
        </p:txBody>
      </p:sp>
    </p:spTree>
    <p:extLst>
      <p:ext uri="{BB962C8B-B14F-4D97-AF65-F5344CB8AC3E}">
        <p14:creationId xmlns:p14="http://schemas.microsoft.com/office/powerpoint/2010/main" val="33073209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Praxis Com Light" panose="020B0403020202020204" pitchFamily="34" charset="0"/>
                <a:ea typeface="+mn-ea"/>
                <a:cs typeface="+mn-cs"/>
              </a:rPr>
              <a:t>We’re all familiar with the concept of taking out our checkbook and donating in response to an appeal which is great, but we can also be more strategic, and potentially give in bigger, wiser ways.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kern="1200" dirty="0">
              <a:solidFill>
                <a:schemeClr val="tx1"/>
              </a:solidFill>
              <a:effectLst/>
              <a:latin typeface="Praxis Com Light" panose="020B0403020202020204" pitchFamily="34" charset="0"/>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Praxis Com Light" panose="020B0403020202020204" pitchFamily="34" charset="0"/>
                <a:ea typeface="+mn-ea"/>
                <a:cs typeface="+mn-cs"/>
              </a:rPr>
              <a:t>There are a few strategies that may assist you to “Give Now” such as Appreciated Assets (long-term assets), an IRA Charitable Rollover (what’s often called a Qualified Charitable Distribution)</a:t>
            </a:r>
            <a:r>
              <a:rPr lang="en-US" sz="1200" kern="1200" baseline="0" dirty="0">
                <a:solidFill>
                  <a:schemeClr val="tx1"/>
                </a:solidFill>
                <a:effectLst/>
                <a:latin typeface="Praxis Com Light" panose="020B0403020202020204" pitchFamily="34" charset="0"/>
                <a:ea typeface="+mn-ea"/>
                <a:cs typeface="+mn-cs"/>
              </a:rPr>
              <a:t> </a:t>
            </a:r>
            <a:r>
              <a:rPr lang="en-US" sz="1200" kern="1200" dirty="0">
                <a:solidFill>
                  <a:schemeClr val="tx1"/>
                </a:solidFill>
                <a:effectLst/>
                <a:latin typeface="Praxis Com Light" panose="020B0403020202020204" pitchFamily="34" charset="0"/>
                <a:ea typeface="+mn-ea"/>
                <a:cs typeface="+mn-cs"/>
              </a:rPr>
              <a:t>and/or cash from the proceeds of sale of real estate or a business.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kern="1200" dirty="0">
              <a:solidFill>
                <a:schemeClr val="tx1"/>
              </a:solidFill>
              <a:effectLst/>
              <a:latin typeface="Praxis Com Light" panose="020B0403020202020204" pitchFamily="34" charset="0"/>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Praxis Com Light" panose="020B0403020202020204" pitchFamily="34" charset="0"/>
                <a:ea typeface="+mn-ea"/>
                <a:cs typeface="+mn-cs"/>
              </a:rPr>
              <a:t>Let’s hear</a:t>
            </a:r>
            <a:r>
              <a:rPr lang="en-US" sz="1200" kern="1200" baseline="0" dirty="0">
                <a:solidFill>
                  <a:schemeClr val="tx1"/>
                </a:solidFill>
                <a:effectLst/>
                <a:latin typeface="Praxis Com Light" panose="020B0403020202020204" pitchFamily="34" charset="0"/>
                <a:ea typeface="+mn-ea"/>
                <a:cs typeface="+mn-cs"/>
              </a:rPr>
              <a:t> a couple examples of Give Now.</a:t>
            </a:r>
            <a:endParaRPr lang="en-US" sz="1200" kern="1200" dirty="0">
              <a:solidFill>
                <a:schemeClr val="tx1"/>
              </a:solidFill>
              <a:effectLst/>
              <a:latin typeface="Praxis Com Light" panose="020B0403020202020204" pitchFamily="34" charset="0"/>
              <a:ea typeface="+mn-ea"/>
              <a:cs typeface="+mn-cs"/>
            </a:endParaRPr>
          </a:p>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9</a:t>
            </a:fld>
            <a:endParaRPr lang="en-GB" dirty="0"/>
          </a:p>
        </p:txBody>
      </p:sp>
    </p:spTree>
    <p:extLst>
      <p:ext uri="{BB962C8B-B14F-4D97-AF65-F5344CB8AC3E}">
        <p14:creationId xmlns:p14="http://schemas.microsoft.com/office/powerpoint/2010/main" val="200394526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5" name="Picture 4">
            <a:extLst>
              <a:ext uri="{FF2B5EF4-FFF2-40B4-BE49-F238E27FC236}">
                <a16:creationId xmlns:a16="http://schemas.microsoft.com/office/drawing/2014/main" id="{7404F81B-B276-BF47-B231-2797A6537FC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3C1D6DB0-6A01-0972-C02D-C08378113D52}"/>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
        <p:nvSpPr>
          <p:cNvPr id="10" name="Date Placeholder 3">
            <a:extLst>
              <a:ext uri="{FF2B5EF4-FFF2-40B4-BE49-F238E27FC236}">
                <a16:creationId xmlns:a16="http://schemas.microsoft.com/office/drawing/2014/main" id="{C444EE2D-B44C-C68E-08E6-1ECFEC971E52}"/>
              </a:ext>
            </a:extLst>
          </p:cNvPr>
          <p:cNvSpPr>
            <a:spLocks noGrp="1"/>
          </p:cNvSpPr>
          <p:nvPr>
            <p:ph type="dt" sz="half" idx="2"/>
          </p:nvPr>
        </p:nvSpPr>
        <p:spPr>
          <a:xfrm>
            <a:off x="510361" y="6483946"/>
            <a:ext cx="548640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8537588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p:txBody>
          <a:bodyPr/>
          <a:lstStyle>
            <a:lvl1pPr>
              <a:defRPr b="0"/>
            </a:lvl1pPr>
            <a:lvl2pPr>
              <a:spcBef>
                <a:spcPts val="600"/>
              </a:spcBef>
              <a:defRPr/>
            </a:lvl2pPr>
            <a:lvl3pPr>
              <a:spcBef>
                <a:spcPts val="600"/>
              </a:spcBef>
              <a:defRPr/>
            </a:lvl3pPr>
            <a:lvl4pPr>
              <a:spcBef>
                <a:spcPts val="600"/>
              </a:spcBef>
              <a:defRPr/>
            </a:lvl4pPr>
            <a:lvl5pPr>
              <a:spcBef>
                <a:spcPts val="600"/>
              </a:spcBef>
              <a:defRPr sz="105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BCEC9AB2-BD31-8BB6-9275-47DA2B4CC270}"/>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967455728"/>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Two Content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6" name="Text Placeholder 16">
            <a:extLst>
              <a:ext uri="{FF2B5EF4-FFF2-40B4-BE49-F238E27FC236}">
                <a16:creationId xmlns:a16="http://schemas.microsoft.com/office/drawing/2014/main" id="{89134B74-8383-41D2-8F47-83D56A549A82}"/>
              </a:ext>
            </a:extLst>
          </p:cNvPr>
          <p:cNvSpPr>
            <a:spLocks noGrp="1"/>
          </p:cNvSpPr>
          <p:nvPr>
            <p:ph type="body" sz="quarter" idx="19" hasCustomPrompt="1"/>
          </p:nvPr>
        </p:nvSpPr>
        <p:spPr>
          <a:xfrm>
            <a:off x="509588"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1" name="Picture Placeholder 11">
            <a:extLst>
              <a:ext uri="{FF2B5EF4-FFF2-40B4-BE49-F238E27FC236}">
                <a16:creationId xmlns:a16="http://schemas.microsoft.com/office/drawing/2014/main" id="{2F0D76AA-1DFE-4D79-812C-186D68189905}"/>
              </a:ext>
            </a:extLst>
          </p:cNvPr>
          <p:cNvSpPr>
            <a:spLocks noGrp="1"/>
          </p:cNvSpPr>
          <p:nvPr>
            <p:ph type="pic" sz="quarter" idx="15"/>
          </p:nvPr>
        </p:nvSpPr>
        <p:spPr>
          <a:xfrm>
            <a:off x="509586" y="1285875"/>
            <a:ext cx="4856165" cy="2286000"/>
          </a:xfrm>
        </p:spPr>
        <p:txBody>
          <a:bodyPr/>
          <a:lstStyle/>
          <a:p>
            <a:endParaRPr lang="en-GB" dirty="0"/>
          </a:p>
        </p:txBody>
      </p:sp>
      <p:sp>
        <p:nvSpPr>
          <p:cNvPr id="22" name="Picture Placeholder 11">
            <a:extLst>
              <a:ext uri="{FF2B5EF4-FFF2-40B4-BE49-F238E27FC236}">
                <a16:creationId xmlns:a16="http://schemas.microsoft.com/office/drawing/2014/main" id="{87E9B1C2-9C05-461F-8E14-2DFF60A2E714}"/>
              </a:ext>
            </a:extLst>
          </p:cNvPr>
          <p:cNvSpPr>
            <a:spLocks noGrp="1"/>
          </p:cNvSpPr>
          <p:nvPr>
            <p:ph type="pic" sz="quarter" idx="16"/>
          </p:nvPr>
        </p:nvSpPr>
        <p:spPr>
          <a:xfrm>
            <a:off x="6095998" y="1285875"/>
            <a:ext cx="4856165" cy="2286000"/>
          </a:xfrm>
        </p:spPr>
        <p:txBody>
          <a:bodyPr/>
          <a:lstStyle/>
          <a:p>
            <a:endParaRPr lang="en-GB" dirty="0"/>
          </a:p>
        </p:txBody>
      </p:sp>
      <p:sp>
        <p:nvSpPr>
          <p:cNvPr id="23" name="Text Placeholder 16">
            <a:extLst>
              <a:ext uri="{FF2B5EF4-FFF2-40B4-BE49-F238E27FC236}">
                <a16:creationId xmlns:a16="http://schemas.microsoft.com/office/drawing/2014/main" id="{06D13294-8C21-4034-890D-D7F6DFCCBBA0}"/>
              </a:ext>
            </a:extLst>
          </p:cNvPr>
          <p:cNvSpPr>
            <a:spLocks noGrp="1"/>
          </p:cNvSpPr>
          <p:nvPr>
            <p:ph type="body" sz="quarter" idx="20" hasCustomPrompt="1"/>
          </p:nvPr>
        </p:nvSpPr>
        <p:spPr>
          <a:xfrm>
            <a:off x="6096000"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3">
            <a:extLst>
              <a:ext uri="{FF2B5EF4-FFF2-40B4-BE49-F238E27FC236}">
                <a16:creationId xmlns:a16="http://schemas.microsoft.com/office/drawing/2014/main" id="{4D909250-3C3F-D6E3-10C6-EB683BC66E59}"/>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568065361"/>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Eight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436812" cy="1155700"/>
          </a:xfrm>
        </p:spPr>
        <p:txBody>
          <a:bodyPr/>
          <a:lstStyle/>
          <a:p>
            <a:endParaRPr lang="en-GB" dirty="0"/>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436812" cy="1155700"/>
          </a:xfrm>
        </p:spPr>
        <p:txBody>
          <a:bodyPr/>
          <a:lstStyle/>
          <a:p>
            <a:endParaRPr lang="en-GB" dirty="0"/>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436812" cy="1155700"/>
          </a:xfrm>
        </p:spPr>
        <p:txBody>
          <a:bodyPr/>
          <a:lstStyle/>
          <a:p>
            <a:endParaRPr lang="en-GB" dirty="0"/>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436812" cy="1155700"/>
          </a:xfrm>
        </p:spPr>
        <p:txBody>
          <a:bodyPr/>
          <a:lstStyle/>
          <a:p>
            <a:endParaRPr lang="en-GB" dirty="0"/>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16" name="Text Placeholder 16">
            <a:extLst>
              <a:ext uri="{FF2B5EF4-FFF2-40B4-BE49-F238E27FC236}">
                <a16:creationId xmlns:a16="http://schemas.microsoft.com/office/drawing/2014/main" id="{A5B28517-BD15-4CC9-8966-9E26A25496B5}"/>
              </a:ext>
            </a:extLst>
          </p:cNvPr>
          <p:cNvSpPr>
            <a:spLocks noGrp="1"/>
          </p:cNvSpPr>
          <p:nvPr>
            <p:ph type="body" sz="quarter" idx="23" hasCustomPrompt="1"/>
          </p:nvPr>
        </p:nvSpPr>
        <p:spPr>
          <a:xfrm>
            <a:off x="50958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1" name="Picture Placeholder 11">
            <a:extLst>
              <a:ext uri="{FF2B5EF4-FFF2-40B4-BE49-F238E27FC236}">
                <a16:creationId xmlns:a16="http://schemas.microsoft.com/office/drawing/2014/main" id="{8DC2FAE1-3931-4C38-89A6-B5757B715A9F}"/>
              </a:ext>
            </a:extLst>
          </p:cNvPr>
          <p:cNvSpPr>
            <a:spLocks noGrp="1"/>
          </p:cNvSpPr>
          <p:nvPr>
            <p:ph type="pic" sz="quarter" idx="24"/>
          </p:nvPr>
        </p:nvSpPr>
        <p:spPr>
          <a:xfrm>
            <a:off x="509588" y="3910310"/>
            <a:ext cx="2436812" cy="1155700"/>
          </a:xfrm>
        </p:spPr>
        <p:txBody>
          <a:bodyPr/>
          <a:lstStyle/>
          <a:p>
            <a:endParaRPr lang="en-GB" dirty="0"/>
          </a:p>
        </p:txBody>
      </p:sp>
      <p:sp>
        <p:nvSpPr>
          <p:cNvPr id="22" name="Picture Placeholder 11">
            <a:extLst>
              <a:ext uri="{FF2B5EF4-FFF2-40B4-BE49-F238E27FC236}">
                <a16:creationId xmlns:a16="http://schemas.microsoft.com/office/drawing/2014/main" id="{B9AF8D75-77C0-43DC-B154-6C1DAD605D7B}"/>
              </a:ext>
            </a:extLst>
          </p:cNvPr>
          <p:cNvSpPr>
            <a:spLocks noGrp="1"/>
          </p:cNvSpPr>
          <p:nvPr>
            <p:ph type="pic" sz="quarter" idx="25"/>
          </p:nvPr>
        </p:nvSpPr>
        <p:spPr>
          <a:xfrm>
            <a:off x="3330198" y="3910310"/>
            <a:ext cx="2436812" cy="1155700"/>
          </a:xfrm>
        </p:spPr>
        <p:txBody>
          <a:bodyPr/>
          <a:lstStyle/>
          <a:p>
            <a:endParaRPr lang="en-GB" dirty="0"/>
          </a:p>
        </p:txBody>
      </p:sp>
      <p:sp>
        <p:nvSpPr>
          <p:cNvPr id="23" name="Picture Placeholder 11">
            <a:extLst>
              <a:ext uri="{FF2B5EF4-FFF2-40B4-BE49-F238E27FC236}">
                <a16:creationId xmlns:a16="http://schemas.microsoft.com/office/drawing/2014/main" id="{D2F053D7-8657-4D69-9D6B-6A31D3EE191F}"/>
              </a:ext>
            </a:extLst>
          </p:cNvPr>
          <p:cNvSpPr>
            <a:spLocks noGrp="1"/>
          </p:cNvSpPr>
          <p:nvPr>
            <p:ph type="pic" sz="quarter" idx="26"/>
          </p:nvPr>
        </p:nvSpPr>
        <p:spPr>
          <a:xfrm>
            <a:off x="6150808" y="3910310"/>
            <a:ext cx="2436812" cy="1155700"/>
          </a:xfrm>
        </p:spPr>
        <p:txBody>
          <a:bodyPr/>
          <a:lstStyle/>
          <a:p>
            <a:endParaRPr lang="en-GB" dirty="0"/>
          </a:p>
        </p:txBody>
      </p:sp>
      <p:sp>
        <p:nvSpPr>
          <p:cNvPr id="24" name="Picture Placeholder 11">
            <a:extLst>
              <a:ext uri="{FF2B5EF4-FFF2-40B4-BE49-F238E27FC236}">
                <a16:creationId xmlns:a16="http://schemas.microsoft.com/office/drawing/2014/main" id="{7109D2C2-06AB-4833-8A7E-8B77411F1184}"/>
              </a:ext>
            </a:extLst>
          </p:cNvPr>
          <p:cNvSpPr>
            <a:spLocks noGrp="1"/>
          </p:cNvSpPr>
          <p:nvPr>
            <p:ph type="pic" sz="quarter" idx="27"/>
          </p:nvPr>
        </p:nvSpPr>
        <p:spPr>
          <a:xfrm>
            <a:off x="8971418" y="3910310"/>
            <a:ext cx="2436812" cy="1155700"/>
          </a:xfrm>
        </p:spPr>
        <p:txBody>
          <a:bodyPr/>
          <a:lstStyle/>
          <a:p>
            <a:endParaRPr lang="en-GB" dirty="0"/>
          </a:p>
        </p:txBody>
      </p:sp>
      <p:sp>
        <p:nvSpPr>
          <p:cNvPr id="25" name="Text Placeholder 16">
            <a:extLst>
              <a:ext uri="{FF2B5EF4-FFF2-40B4-BE49-F238E27FC236}">
                <a16:creationId xmlns:a16="http://schemas.microsoft.com/office/drawing/2014/main" id="{3407D2D6-C5F5-4E02-A032-FD8D85631D98}"/>
              </a:ext>
            </a:extLst>
          </p:cNvPr>
          <p:cNvSpPr>
            <a:spLocks noGrp="1"/>
          </p:cNvSpPr>
          <p:nvPr>
            <p:ph type="body" sz="quarter" idx="28" hasCustomPrompt="1"/>
          </p:nvPr>
        </p:nvSpPr>
        <p:spPr>
          <a:xfrm>
            <a:off x="333019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6" name="Text Placeholder 16">
            <a:extLst>
              <a:ext uri="{FF2B5EF4-FFF2-40B4-BE49-F238E27FC236}">
                <a16:creationId xmlns:a16="http://schemas.microsoft.com/office/drawing/2014/main" id="{66694D52-5B0A-4635-86D1-9F3CE3083732}"/>
              </a:ext>
            </a:extLst>
          </p:cNvPr>
          <p:cNvSpPr>
            <a:spLocks noGrp="1"/>
          </p:cNvSpPr>
          <p:nvPr>
            <p:ph type="body" sz="quarter" idx="29" hasCustomPrompt="1"/>
          </p:nvPr>
        </p:nvSpPr>
        <p:spPr>
          <a:xfrm>
            <a:off x="615080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7" name="Text Placeholder 16">
            <a:extLst>
              <a:ext uri="{FF2B5EF4-FFF2-40B4-BE49-F238E27FC236}">
                <a16:creationId xmlns:a16="http://schemas.microsoft.com/office/drawing/2014/main" id="{F369DB06-CE64-460F-896F-F6D7BC4413B3}"/>
              </a:ext>
            </a:extLst>
          </p:cNvPr>
          <p:cNvSpPr>
            <a:spLocks noGrp="1"/>
          </p:cNvSpPr>
          <p:nvPr>
            <p:ph type="body" sz="quarter" idx="30" hasCustomPrompt="1"/>
          </p:nvPr>
        </p:nvSpPr>
        <p:spPr>
          <a:xfrm>
            <a:off x="897141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3" name="Date Placeholder 3">
            <a:extLst>
              <a:ext uri="{FF2B5EF4-FFF2-40B4-BE49-F238E27FC236}">
                <a16:creationId xmlns:a16="http://schemas.microsoft.com/office/drawing/2014/main" id="{7C6F99FD-EA2C-7892-DBB9-1DBA88F10B15}"/>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33055943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Four circl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812" cy="1940243"/>
          </a:xfrm>
        </p:spPr>
        <p:txBody>
          <a:bodyPr>
            <a:noAutofit/>
          </a:bodyPr>
          <a:lstStyle>
            <a:lvl1pPr>
              <a:spcAft>
                <a:spcPts val="1500"/>
              </a:spcAft>
              <a:defRPr sz="1200">
                <a:solidFill>
                  <a:schemeClr val="tx1"/>
                </a:solidFill>
              </a:defRPr>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975099"/>
            <a:ext cx="2436812" cy="1940243"/>
          </a:xfrm>
        </p:spPr>
        <p:txBody>
          <a:bodyPr>
            <a:noAutofit/>
          </a:bodyPr>
          <a:lstStyle>
            <a:lvl1pPr>
              <a:spcAft>
                <a:spcPts val="1500"/>
              </a:spcAft>
              <a:defRPr lang="en-US" sz="1200" b="1" kern="1200" spc="30" baseline="0" dirty="0">
                <a:solidFill>
                  <a:schemeClr val="tx1"/>
                </a:solidFill>
                <a:latin typeface="+mn-lt"/>
                <a:ea typeface="+mn-ea"/>
                <a:cs typeface="+mn-cs"/>
              </a:defRPr>
            </a:lvl1pPr>
            <a:lvl2pPr>
              <a:spcBef>
                <a:spcPts val="0"/>
              </a:spcBef>
              <a:defRPr sz="1200"/>
            </a:lvl2pPr>
            <a:lvl3pPr>
              <a:defRPr sz="1200"/>
            </a:lvl3pPr>
            <a:lvl4pPr>
              <a:defRPr sz="1200"/>
            </a:lvl4pPr>
            <a:lvl5pPr>
              <a:defRPr sz="1200"/>
            </a:lvl5pPr>
          </a:lstStyle>
          <a:p>
            <a:pPr marL="0" lvl="0" indent="0" algn="l" defTabSz="914400" rtl="0" eaLnBrk="1" latinLnBrk="0" hangingPunct="1">
              <a:lnSpc>
                <a:spcPct val="100000"/>
              </a:lnSpc>
              <a:spcBef>
                <a:spcPts val="0"/>
              </a:spcBef>
              <a:spcAft>
                <a:spcPts val="1500"/>
              </a:spcAft>
              <a:buFont typeface="Arial" panose="020B0604020202020204" pitchFamily="34" charset="0"/>
              <a:buNone/>
            </a:pPr>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975099"/>
            <a:ext cx="2436812" cy="1940243"/>
          </a:xfrm>
        </p:spPr>
        <p:txBody>
          <a:bodyPr>
            <a:noAutofit/>
          </a:bodyPr>
          <a:lstStyle>
            <a:lvl1pPr>
              <a:spcAft>
                <a:spcPts val="1500"/>
              </a:spcAft>
              <a:defRPr lang="en-US" sz="1200" b="1" kern="1200" spc="30" baseline="0" dirty="0">
                <a:solidFill>
                  <a:schemeClr val="tx1"/>
                </a:solidFill>
                <a:latin typeface="+mn-lt"/>
                <a:ea typeface="+mn-ea"/>
                <a:cs typeface="+mn-cs"/>
              </a:defRPr>
            </a:lvl1pPr>
            <a:lvl2pPr>
              <a:spcBef>
                <a:spcPts val="0"/>
              </a:spcBef>
              <a:defRPr sz="1200"/>
            </a:lvl2pPr>
            <a:lvl3pPr>
              <a:defRPr sz="1200"/>
            </a:lvl3pPr>
            <a:lvl4pPr>
              <a:defRPr sz="1200"/>
            </a:lvl4pPr>
            <a:lvl5pPr>
              <a:defRPr sz="1200"/>
            </a:lvl5pPr>
          </a:lstStyle>
          <a:p>
            <a:pPr marL="0" lvl="0" indent="0" algn="l" defTabSz="914400" rtl="0" eaLnBrk="1" latinLnBrk="0" hangingPunct="1">
              <a:lnSpc>
                <a:spcPct val="100000"/>
              </a:lnSpc>
              <a:spcBef>
                <a:spcPts val="0"/>
              </a:spcBef>
              <a:spcAft>
                <a:spcPts val="1500"/>
              </a:spcAft>
              <a:buFont typeface="Arial" panose="020B0604020202020204" pitchFamily="34" charset="0"/>
              <a:buNone/>
            </a:pPr>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975099"/>
            <a:ext cx="2436812" cy="1940243"/>
          </a:xfrm>
        </p:spPr>
        <p:txBody>
          <a:bodyPr>
            <a:noAutofit/>
          </a:bodyPr>
          <a:lstStyle>
            <a:lvl1pPr>
              <a:spcAft>
                <a:spcPts val="1500"/>
              </a:spcAft>
              <a:defRPr lang="en-US" sz="1200" b="1" kern="1200" spc="30" baseline="0" dirty="0">
                <a:solidFill>
                  <a:schemeClr val="tx1"/>
                </a:solidFill>
                <a:latin typeface="+mn-lt"/>
                <a:ea typeface="+mn-ea"/>
                <a:cs typeface="+mn-cs"/>
              </a:defRPr>
            </a:lvl1pPr>
            <a:lvl2pPr>
              <a:spcBef>
                <a:spcPts val="0"/>
              </a:spcBef>
              <a:defRPr sz="1200"/>
            </a:lvl2pPr>
            <a:lvl3pPr>
              <a:defRPr sz="1200"/>
            </a:lvl3pPr>
            <a:lvl4pPr>
              <a:defRPr sz="1200"/>
            </a:lvl4pPr>
            <a:lvl5pPr>
              <a:defRPr sz="1200"/>
            </a:lvl5pPr>
          </a:lstStyle>
          <a:p>
            <a:pPr marL="0" lvl="0" indent="0" algn="l" defTabSz="914400" rtl="0" eaLnBrk="1" latinLnBrk="0" hangingPunct="1">
              <a:lnSpc>
                <a:spcPct val="100000"/>
              </a:lnSpc>
              <a:spcBef>
                <a:spcPts val="0"/>
              </a:spcBef>
              <a:spcAft>
                <a:spcPts val="1500"/>
              </a:spcAft>
              <a:buFont typeface="Arial" panose="020B0604020202020204" pitchFamily="34" charset="0"/>
              <a:buNone/>
            </a:pPr>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2199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1"/>
                </a:solidFill>
              </a:defRPr>
            </a:lvl2pPr>
          </a:lstStyle>
          <a:p>
            <a:pPr lvl="0"/>
            <a:r>
              <a:rPr lang="en-US" dirty="0"/>
              <a:t>Click to edit master text styles</a:t>
            </a:r>
          </a:p>
          <a:p>
            <a:pPr lvl="1"/>
            <a:r>
              <a:rPr lang="en-US" dirty="0"/>
              <a:t>Second level</a:t>
            </a:r>
          </a:p>
        </p:txBody>
      </p:sp>
      <p:sp>
        <p:nvSpPr>
          <p:cNvPr id="21" name="Text Placeholder 7">
            <a:extLst>
              <a:ext uri="{FF2B5EF4-FFF2-40B4-BE49-F238E27FC236}">
                <a16:creationId xmlns:a16="http://schemas.microsoft.com/office/drawing/2014/main" id="{8E66F550-E782-4ACE-B58C-DCEEE04D83B2}"/>
              </a:ext>
            </a:extLst>
          </p:cNvPr>
          <p:cNvSpPr>
            <a:spLocks noGrp="1"/>
          </p:cNvSpPr>
          <p:nvPr>
            <p:ph type="body" sz="quarter" idx="24" hasCustomPrompt="1"/>
          </p:nvPr>
        </p:nvSpPr>
        <p:spPr>
          <a:xfrm>
            <a:off x="334260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1"/>
                </a:solidFill>
              </a:defRPr>
            </a:lvl2pPr>
          </a:lstStyle>
          <a:p>
            <a:pPr lvl="0"/>
            <a:r>
              <a:rPr lang="en-US" dirty="0"/>
              <a:t>Click to edit master text styles</a:t>
            </a:r>
          </a:p>
          <a:p>
            <a:pPr lvl="1"/>
            <a:r>
              <a:rPr lang="en-US" dirty="0"/>
              <a:t>Second level</a:t>
            </a:r>
          </a:p>
        </p:txBody>
      </p:sp>
      <p:sp>
        <p:nvSpPr>
          <p:cNvPr id="22" name="Text Placeholder 7">
            <a:extLst>
              <a:ext uri="{FF2B5EF4-FFF2-40B4-BE49-F238E27FC236}">
                <a16:creationId xmlns:a16="http://schemas.microsoft.com/office/drawing/2014/main" id="{44E0CD34-26BF-4377-AAC7-C23FC9C5A1B9}"/>
              </a:ext>
            </a:extLst>
          </p:cNvPr>
          <p:cNvSpPr>
            <a:spLocks noGrp="1"/>
          </p:cNvSpPr>
          <p:nvPr>
            <p:ph type="body" sz="quarter" idx="25" hasCustomPrompt="1"/>
          </p:nvPr>
        </p:nvSpPr>
        <p:spPr>
          <a:xfrm>
            <a:off x="616321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1"/>
                </a:solidFill>
              </a:defRPr>
            </a:lvl2pPr>
          </a:lstStyle>
          <a:p>
            <a:pPr lvl="0"/>
            <a:r>
              <a:rPr lang="en-US" dirty="0"/>
              <a:t>Click to edit master text styles</a:t>
            </a:r>
          </a:p>
          <a:p>
            <a:pPr lvl="1"/>
            <a:r>
              <a:rPr lang="en-US" dirty="0"/>
              <a:t>Second level</a:t>
            </a:r>
          </a:p>
        </p:txBody>
      </p:sp>
      <p:sp>
        <p:nvSpPr>
          <p:cNvPr id="23" name="Text Placeholder 7">
            <a:extLst>
              <a:ext uri="{FF2B5EF4-FFF2-40B4-BE49-F238E27FC236}">
                <a16:creationId xmlns:a16="http://schemas.microsoft.com/office/drawing/2014/main" id="{CFB3A794-A323-4426-B9B9-952E9B178D81}"/>
              </a:ext>
            </a:extLst>
          </p:cNvPr>
          <p:cNvSpPr>
            <a:spLocks noGrp="1"/>
          </p:cNvSpPr>
          <p:nvPr>
            <p:ph type="body" sz="quarter" idx="26" hasCustomPrompt="1"/>
          </p:nvPr>
        </p:nvSpPr>
        <p:spPr>
          <a:xfrm>
            <a:off x="898382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1"/>
                </a:solidFill>
              </a:defRPr>
            </a:lvl2pPr>
          </a:lstStyle>
          <a:p>
            <a:pPr lvl="0"/>
            <a:r>
              <a:rPr lang="en-US" dirty="0"/>
              <a:t>Click to edit master text styles</a:t>
            </a:r>
          </a:p>
          <a:p>
            <a:pPr lvl="1"/>
            <a:r>
              <a:rPr lang="en-US" dirty="0"/>
              <a:t>Second level</a:t>
            </a:r>
          </a:p>
        </p:txBody>
      </p:sp>
      <p:sp>
        <p:nvSpPr>
          <p:cNvPr id="3" name="Date Placeholder 3">
            <a:extLst>
              <a:ext uri="{FF2B5EF4-FFF2-40B4-BE49-F238E27FC236}">
                <a16:creationId xmlns:a16="http://schemas.microsoft.com/office/drawing/2014/main" id="{57203F0D-CCDC-A16C-EDB8-137AED468ECC}"/>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193671224"/>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Four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7000"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64412"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91823"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404938"/>
            <a:ext cx="2472758" cy="2412000"/>
          </a:xfrm>
          <a:prstGeom prst="rect">
            <a:avLst/>
          </a:prstGeom>
          <a:ln>
            <a:noFill/>
          </a:ln>
        </p:spPr>
        <p:txBody>
          <a:bodyPr anchor="b" anchorCtr="0">
            <a:normAutofit/>
          </a:bodyPr>
          <a:lstStyle>
            <a:lvl1pPr algn="l">
              <a:lnSpc>
                <a:spcPct val="80000"/>
              </a:lnSpc>
              <a:defRPr sz="10000" b="0">
                <a:solidFill>
                  <a:schemeClr val="accent1"/>
                </a:solidFill>
                <a:latin typeface="+mj-lt"/>
              </a:defRPr>
            </a:lvl1pPr>
            <a:lvl2pPr algn="ctr">
              <a:defRPr sz="1800">
                <a:solidFill>
                  <a:schemeClr val="accent1"/>
                </a:solidFill>
              </a:defRPr>
            </a:lvl2pPr>
          </a:lstStyle>
          <a:p>
            <a:pPr lvl="0"/>
            <a:r>
              <a:rPr lang="en-US" dirty="0"/>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335979" y="1404938"/>
            <a:ext cx="2472758" cy="2412000"/>
          </a:xfrm>
          <a:prstGeom prst="rect">
            <a:avLst/>
          </a:prstGeom>
          <a:ln>
            <a:noFill/>
          </a:ln>
        </p:spPr>
        <p:txBody>
          <a:bodyPr anchor="b" anchorCtr="0">
            <a:normAutofit/>
          </a:bodyPr>
          <a:lstStyle>
            <a:lvl1pPr algn="l">
              <a:lnSpc>
                <a:spcPct val="80000"/>
              </a:lnSpc>
              <a:defRPr sz="10000" b="0">
                <a:solidFill>
                  <a:schemeClr val="accent1"/>
                </a:solidFill>
                <a:latin typeface="+mj-lt"/>
              </a:defRPr>
            </a:lvl1pPr>
            <a:lvl2pPr algn="ctr">
              <a:defRPr sz="1800">
                <a:solidFill>
                  <a:schemeClr val="accent1"/>
                </a:solidFill>
              </a:defRPr>
            </a:lvl2pPr>
          </a:lstStyle>
          <a:p>
            <a:pPr lvl="0"/>
            <a:r>
              <a:rPr lang="en-US" dirty="0"/>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46100" y="1404938"/>
            <a:ext cx="2472758" cy="2412000"/>
          </a:xfrm>
          <a:prstGeom prst="rect">
            <a:avLst/>
          </a:prstGeom>
          <a:ln>
            <a:noFill/>
          </a:ln>
        </p:spPr>
        <p:txBody>
          <a:bodyPr anchor="b" anchorCtr="0">
            <a:normAutofit/>
          </a:bodyPr>
          <a:lstStyle>
            <a:lvl1pPr algn="l">
              <a:lnSpc>
                <a:spcPct val="80000"/>
              </a:lnSpc>
              <a:defRPr sz="10000" b="0">
                <a:solidFill>
                  <a:schemeClr val="accent1"/>
                </a:solidFill>
                <a:latin typeface="+mj-lt"/>
              </a:defRPr>
            </a:lvl1pPr>
            <a:lvl2pPr algn="ctr">
              <a:defRPr sz="1800">
                <a:solidFill>
                  <a:schemeClr val="accent1"/>
                </a:solidFill>
              </a:defRPr>
            </a:lvl2pPr>
          </a:lstStyle>
          <a:p>
            <a:pPr lvl="0"/>
            <a:r>
              <a:rPr lang="en-US" dirty="0"/>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991823" y="1404938"/>
            <a:ext cx="2472758" cy="2412000"/>
          </a:xfrm>
          <a:prstGeom prst="rect">
            <a:avLst/>
          </a:prstGeom>
          <a:ln>
            <a:noFill/>
          </a:ln>
        </p:spPr>
        <p:txBody>
          <a:bodyPr anchor="b" anchorCtr="0">
            <a:normAutofit/>
          </a:bodyPr>
          <a:lstStyle>
            <a:lvl1pPr algn="l">
              <a:lnSpc>
                <a:spcPct val="80000"/>
              </a:lnSpc>
              <a:defRPr sz="10000" b="0">
                <a:solidFill>
                  <a:schemeClr val="accent1"/>
                </a:solidFill>
                <a:latin typeface="+mj-lt"/>
              </a:defRPr>
            </a:lvl1pPr>
            <a:lvl2pPr algn="ctr">
              <a:defRPr sz="1800">
                <a:solidFill>
                  <a:schemeClr val="accent1"/>
                </a:solidFill>
              </a:defRPr>
            </a:lvl2pPr>
          </a:lstStyle>
          <a:p>
            <a:pPr lvl="0"/>
            <a:r>
              <a:rPr lang="en-US" dirty="0"/>
              <a:t>000</a:t>
            </a:r>
          </a:p>
        </p:txBody>
      </p:sp>
      <p:sp>
        <p:nvSpPr>
          <p:cNvPr id="3" name="Date Placeholder 3">
            <a:extLst>
              <a:ext uri="{FF2B5EF4-FFF2-40B4-BE49-F238E27FC236}">
                <a16:creationId xmlns:a16="http://schemas.microsoft.com/office/drawing/2014/main" id="{A6A03AC4-165C-38AD-CEC3-BF99A215331C}"/>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50325137"/>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Eight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7600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145479" y="17600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00912" y="17600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864823" y="17600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21" name="Text Placeholder 16">
            <a:extLst>
              <a:ext uri="{FF2B5EF4-FFF2-40B4-BE49-F238E27FC236}">
                <a16:creationId xmlns:a16="http://schemas.microsoft.com/office/drawing/2014/main" id="{D053614B-C29F-439D-8F34-868A1FB74612}"/>
              </a:ext>
            </a:extLst>
          </p:cNvPr>
          <p:cNvSpPr>
            <a:spLocks noGrp="1"/>
          </p:cNvSpPr>
          <p:nvPr>
            <p:ph type="body" sz="quarter" idx="27" hasCustomPrompt="1"/>
          </p:nvPr>
        </p:nvSpPr>
        <p:spPr>
          <a:xfrm>
            <a:off x="31384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2" name="Text Placeholder 16">
            <a:extLst>
              <a:ext uri="{FF2B5EF4-FFF2-40B4-BE49-F238E27FC236}">
                <a16:creationId xmlns:a16="http://schemas.microsoft.com/office/drawing/2014/main" id="{195958D4-AA43-48A3-A31D-AA7FD9997A46}"/>
              </a:ext>
            </a:extLst>
          </p:cNvPr>
          <p:cNvSpPr>
            <a:spLocks noGrp="1"/>
          </p:cNvSpPr>
          <p:nvPr>
            <p:ph type="body" sz="quarter" idx="28" hasCustomPrompt="1"/>
          </p:nvPr>
        </p:nvSpPr>
        <p:spPr>
          <a:xfrm>
            <a:off x="6097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3" name="Text Placeholder 16">
            <a:extLst>
              <a:ext uri="{FF2B5EF4-FFF2-40B4-BE49-F238E27FC236}">
                <a16:creationId xmlns:a16="http://schemas.microsoft.com/office/drawing/2014/main" id="{AB4D04C2-2263-46A7-9504-27C4EA99D36D}"/>
              </a:ext>
            </a:extLst>
          </p:cNvPr>
          <p:cNvSpPr>
            <a:spLocks noGrp="1"/>
          </p:cNvSpPr>
          <p:nvPr>
            <p:ph type="body" sz="quarter" idx="29" hasCustomPrompt="1"/>
          </p:nvPr>
        </p:nvSpPr>
        <p:spPr>
          <a:xfrm>
            <a:off x="88788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5" name="Text Placeholder 16">
            <a:extLst>
              <a:ext uri="{FF2B5EF4-FFF2-40B4-BE49-F238E27FC236}">
                <a16:creationId xmlns:a16="http://schemas.microsoft.com/office/drawing/2014/main" id="{ECA847AF-B817-4119-97AF-FDECB88DC14D}"/>
              </a:ext>
            </a:extLst>
          </p:cNvPr>
          <p:cNvSpPr>
            <a:spLocks noGrp="1"/>
          </p:cNvSpPr>
          <p:nvPr>
            <p:ph type="body" sz="quarter" idx="30" hasCustomPrompt="1"/>
          </p:nvPr>
        </p:nvSpPr>
        <p:spPr>
          <a:xfrm>
            <a:off x="509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p>
        </p:txBody>
      </p:sp>
      <p:sp>
        <p:nvSpPr>
          <p:cNvPr id="26" name="Text Placeholder 7">
            <a:extLst>
              <a:ext uri="{FF2B5EF4-FFF2-40B4-BE49-F238E27FC236}">
                <a16:creationId xmlns:a16="http://schemas.microsoft.com/office/drawing/2014/main" id="{C832ADD4-F50F-454E-B2D9-876D8FB35595}"/>
              </a:ext>
            </a:extLst>
          </p:cNvPr>
          <p:cNvSpPr>
            <a:spLocks noGrp="1"/>
          </p:cNvSpPr>
          <p:nvPr>
            <p:ph type="body" sz="quarter" idx="31" hasCustomPrompt="1"/>
          </p:nvPr>
        </p:nvSpPr>
        <p:spPr>
          <a:xfrm>
            <a:off x="509588" y="38174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27" name="Text Placeholder 7">
            <a:extLst>
              <a:ext uri="{FF2B5EF4-FFF2-40B4-BE49-F238E27FC236}">
                <a16:creationId xmlns:a16="http://schemas.microsoft.com/office/drawing/2014/main" id="{6ACFFE69-15A9-487F-8FA4-4E14F0B61A53}"/>
              </a:ext>
            </a:extLst>
          </p:cNvPr>
          <p:cNvSpPr>
            <a:spLocks noGrp="1"/>
          </p:cNvSpPr>
          <p:nvPr>
            <p:ph type="body" sz="quarter" idx="32" hasCustomPrompt="1"/>
          </p:nvPr>
        </p:nvSpPr>
        <p:spPr>
          <a:xfrm>
            <a:off x="3145479" y="38174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28" name="Text Placeholder 7">
            <a:extLst>
              <a:ext uri="{FF2B5EF4-FFF2-40B4-BE49-F238E27FC236}">
                <a16:creationId xmlns:a16="http://schemas.microsoft.com/office/drawing/2014/main" id="{1FB81596-48BA-4359-88E6-7F2C6B3CF463}"/>
              </a:ext>
            </a:extLst>
          </p:cNvPr>
          <p:cNvSpPr>
            <a:spLocks noGrp="1"/>
          </p:cNvSpPr>
          <p:nvPr>
            <p:ph type="body" sz="quarter" idx="33" hasCustomPrompt="1"/>
          </p:nvPr>
        </p:nvSpPr>
        <p:spPr>
          <a:xfrm>
            <a:off x="6100912" y="38174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29" name="Text Placeholder 7">
            <a:extLst>
              <a:ext uri="{FF2B5EF4-FFF2-40B4-BE49-F238E27FC236}">
                <a16:creationId xmlns:a16="http://schemas.microsoft.com/office/drawing/2014/main" id="{5CDF8EA0-7409-4EEC-84A9-99386E2DA0B7}"/>
              </a:ext>
            </a:extLst>
          </p:cNvPr>
          <p:cNvSpPr>
            <a:spLocks noGrp="1"/>
          </p:cNvSpPr>
          <p:nvPr>
            <p:ph type="body" sz="quarter" idx="34" hasCustomPrompt="1"/>
          </p:nvPr>
        </p:nvSpPr>
        <p:spPr>
          <a:xfrm>
            <a:off x="8864823" y="38174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30" name="Text Placeholder 16">
            <a:extLst>
              <a:ext uri="{FF2B5EF4-FFF2-40B4-BE49-F238E27FC236}">
                <a16:creationId xmlns:a16="http://schemas.microsoft.com/office/drawing/2014/main" id="{24718102-A97F-483B-A9E6-474C8018ADA9}"/>
              </a:ext>
            </a:extLst>
          </p:cNvPr>
          <p:cNvSpPr>
            <a:spLocks noGrp="1"/>
          </p:cNvSpPr>
          <p:nvPr>
            <p:ph type="body" sz="quarter" idx="35" hasCustomPrompt="1"/>
          </p:nvPr>
        </p:nvSpPr>
        <p:spPr>
          <a:xfrm>
            <a:off x="31384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p>
        </p:txBody>
      </p:sp>
      <p:sp>
        <p:nvSpPr>
          <p:cNvPr id="31" name="Text Placeholder 16">
            <a:extLst>
              <a:ext uri="{FF2B5EF4-FFF2-40B4-BE49-F238E27FC236}">
                <a16:creationId xmlns:a16="http://schemas.microsoft.com/office/drawing/2014/main" id="{AA260A7C-8FFD-4C6E-91CE-B0470195A70D}"/>
              </a:ext>
            </a:extLst>
          </p:cNvPr>
          <p:cNvSpPr>
            <a:spLocks noGrp="1"/>
          </p:cNvSpPr>
          <p:nvPr>
            <p:ph type="body" sz="quarter" idx="36" hasCustomPrompt="1"/>
          </p:nvPr>
        </p:nvSpPr>
        <p:spPr>
          <a:xfrm>
            <a:off x="6097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32" name="Text Placeholder 16">
            <a:extLst>
              <a:ext uri="{FF2B5EF4-FFF2-40B4-BE49-F238E27FC236}">
                <a16:creationId xmlns:a16="http://schemas.microsoft.com/office/drawing/2014/main" id="{1E55353B-A437-4DD1-85DB-2956FF65DD04}"/>
              </a:ext>
            </a:extLst>
          </p:cNvPr>
          <p:cNvSpPr>
            <a:spLocks noGrp="1"/>
          </p:cNvSpPr>
          <p:nvPr>
            <p:ph type="body" sz="quarter" idx="37" hasCustomPrompt="1"/>
          </p:nvPr>
        </p:nvSpPr>
        <p:spPr>
          <a:xfrm>
            <a:off x="88788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3" name="Date Placeholder 3">
            <a:extLst>
              <a:ext uri="{FF2B5EF4-FFF2-40B4-BE49-F238E27FC236}">
                <a16:creationId xmlns:a16="http://schemas.microsoft.com/office/drawing/2014/main" id="{829CD09D-E3DA-B0ED-B60D-830B0C251923}"/>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312800185"/>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Data Visualis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1042210"/>
          </a:xfrm>
        </p:spPr>
        <p:txBody>
          <a:bodyPr/>
          <a:lstStyle>
            <a:lvl1pPr>
              <a:defRPr>
                <a:solidFill>
                  <a:schemeClr val="accent1"/>
                </a:solidFill>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930399"/>
            <a:ext cx="5040312" cy="3992563"/>
          </a:xfrm>
        </p:spPr>
        <p:txBody>
          <a:bodyPr>
            <a:noAutofit/>
          </a:bodyPr>
          <a:lstStyle>
            <a:lvl1pPr>
              <a:spcBef>
                <a:spcPts val="0"/>
              </a:spcBef>
              <a:spcAft>
                <a:spcPts val="1000"/>
              </a:spcAft>
              <a:defRPr sz="1200">
                <a:solidFill>
                  <a:schemeClr val="tx1"/>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4" name="Chart Placeholder 9">
            <a:extLst>
              <a:ext uri="{FF2B5EF4-FFF2-40B4-BE49-F238E27FC236}">
                <a16:creationId xmlns:a16="http://schemas.microsoft.com/office/drawing/2014/main" id="{DAECC3BB-18DA-4D76-85E1-ADD9AEF7AC85}"/>
              </a:ext>
            </a:extLst>
          </p:cNvPr>
          <p:cNvSpPr>
            <a:spLocks noGrp="1"/>
          </p:cNvSpPr>
          <p:nvPr>
            <p:ph type="chart" sz="quarter" idx="13"/>
          </p:nvPr>
        </p:nvSpPr>
        <p:spPr>
          <a:xfrm>
            <a:off x="6329363" y="520700"/>
            <a:ext cx="2468562" cy="2641600"/>
          </a:xfrm>
        </p:spPr>
        <p:txBody>
          <a:bodyPr/>
          <a:lstStyle/>
          <a:p>
            <a:endParaRPr lang="en-GB"/>
          </a:p>
        </p:txBody>
      </p:sp>
      <p:sp>
        <p:nvSpPr>
          <p:cNvPr id="16" name="Chart Placeholder 9">
            <a:extLst>
              <a:ext uri="{FF2B5EF4-FFF2-40B4-BE49-F238E27FC236}">
                <a16:creationId xmlns:a16="http://schemas.microsoft.com/office/drawing/2014/main" id="{7287BDA4-D017-4094-949B-AA7D2FECDB09}"/>
              </a:ext>
            </a:extLst>
          </p:cNvPr>
          <p:cNvSpPr>
            <a:spLocks noGrp="1"/>
          </p:cNvSpPr>
          <p:nvPr>
            <p:ph type="chart" sz="quarter" idx="14"/>
          </p:nvPr>
        </p:nvSpPr>
        <p:spPr>
          <a:xfrm>
            <a:off x="9288463" y="520700"/>
            <a:ext cx="2468562" cy="2641600"/>
          </a:xfrm>
        </p:spPr>
        <p:txBody>
          <a:bodyPr/>
          <a:lstStyle/>
          <a:p>
            <a:endParaRPr lang="en-GB"/>
          </a:p>
        </p:txBody>
      </p:sp>
      <p:sp>
        <p:nvSpPr>
          <p:cNvPr id="20" name="Chart Placeholder 9">
            <a:extLst>
              <a:ext uri="{FF2B5EF4-FFF2-40B4-BE49-F238E27FC236}">
                <a16:creationId xmlns:a16="http://schemas.microsoft.com/office/drawing/2014/main" id="{B84BF969-0B68-412E-B35C-1503D4224D54}"/>
              </a:ext>
            </a:extLst>
          </p:cNvPr>
          <p:cNvSpPr>
            <a:spLocks noGrp="1"/>
          </p:cNvSpPr>
          <p:nvPr>
            <p:ph type="chart" sz="quarter" idx="15"/>
          </p:nvPr>
        </p:nvSpPr>
        <p:spPr>
          <a:xfrm>
            <a:off x="6329363" y="3379305"/>
            <a:ext cx="2468562" cy="2641600"/>
          </a:xfrm>
        </p:spPr>
        <p:txBody>
          <a:bodyPr/>
          <a:lstStyle/>
          <a:p>
            <a:endParaRPr lang="en-GB"/>
          </a:p>
        </p:txBody>
      </p:sp>
      <p:sp>
        <p:nvSpPr>
          <p:cNvPr id="21" name="Chart Placeholder 9">
            <a:extLst>
              <a:ext uri="{FF2B5EF4-FFF2-40B4-BE49-F238E27FC236}">
                <a16:creationId xmlns:a16="http://schemas.microsoft.com/office/drawing/2014/main" id="{B05C28A9-D5ED-45B1-A56F-84DE6A66BA50}"/>
              </a:ext>
            </a:extLst>
          </p:cNvPr>
          <p:cNvSpPr>
            <a:spLocks noGrp="1"/>
          </p:cNvSpPr>
          <p:nvPr>
            <p:ph type="chart" sz="quarter" idx="16"/>
          </p:nvPr>
        </p:nvSpPr>
        <p:spPr>
          <a:xfrm>
            <a:off x="9288463" y="3379305"/>
            <a:ext cx="2468562" cy="2641600"/>
          </a:xfrm>
        </p:spPr>
        <p:txBody>
          <a:bodyPr/>
          <a:lstStyle/>
          <a:p>
            <a:endParaRPr lang="en-GB"/>
          </a:p>
        </p:txBody>
      </p:sp>
      <p:sp>
        <p:nvSpPr>
          <p:cNvPr id="22" name="Text Placeholder 14">
            <a:extLst>
              <a:ext uri="{FF2B5EF4-FFF2-40B4-BE49-F238E27FC236}">
                <a16:creationId xmlns:a16="http://schemas.microsoft.com/office/drawing/2014/main" id="{CED1EAAB-25AC-4C8B-B86B-7EE2EB7018BF}"/>
              </a:ext>
            </a:extLst>
          </p:cNvPr>
          <p:cNvSpPr>
            <a:spLocks noGrp="1"/>
          </p:cNvSpPr>
          <p:nvPr>
            <p:ph type="body" sz="quarter" idx="17"/>
          </p:nvPr>
        </p:nvSpPr>
        <p:spPr>
          <a:xfrm>
            <a:off x="6329363" y="6121400"/>
            <a:ext cx="5353050" cy="362546"/>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4" name="Date Placeholder 3">
            <a:extLst>
              <a:ext uri="{FF2B5EF4-FFF2-40B4-BE49-F238E27FC236}">
                <a16:creationId xmlns:a16="http://schemas.microsoft.com/office/drawing/2014/main" id="{75747B4E-7866-4CC9-35BC-3AF3FE0F02B8}"/>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924834356"/>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Data Visualisation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1042210"/>
          </a:xfrm>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4" name="Content Placeholder 2">
            <a:extLst>
              <a:ext uri="{FF2B5EF4-FFF2-40B4-BE49-F238E27FC236}">
                <a16:creationId xmlns:a16="http://schemas.microsoft.com/office/drawing/2014/main" id="{627AE446-FCF3-4C82-8180-F8A0CC97E111}"/>
              </a:ext>
            </a:extLst>
          </p:cNvPr>
          <p:cNvSpPr>
            <a:spLocks noGrp="1"/>
          </p:cNvSpPr>
          <p:nvPr>
            <p:ph sz="half" idx="1" hasCustomPrompt="1"/>
          </p:nvPr>
        </p:nvSpPr>
        <p:spPr>
          <a:xfrm>
            <a:off x="509588" y="1823047"/>
            <a:ext cx="5586412" cy="488353"/>
          </a:xfrm>
        </p:spPr>
        <p:txBody>
          <a:bodyPr>
            <a:noAutofit/>
          </a:bodyPr>
          <a:lstStyle>
            <a:lvl1pPr>
              <a:spcBef>
                <a:spcPts val="0"/>
              </a:spcBef>
              <a:spcAft>
                <a:spcPts val="0"/>
              </a:spcAft>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25" name="Chart Placeholder 9">
            <a:extLst>
              <a:ext uri="{FF2B5EF4-FFF2-40B4-BE49-F238E27FC236}">
                <a16:creationId xmlns:a16="http://schemas.microsoft.com/office/drawing/2014/main" id="{8DAD121A-8763-4E4C-84AC-F61D1DEA0C0E}"/>
              </a:ext>
            </a:extLst>
          </p:cNvPr>
          <p:cNvSpPr>
            <a:spLocks noGrp="1"/>
          </p:cNvSpPr>
          <p:nvPr>
            <p:ph type="chart" sz="quarter" idx="13"/>
          </p:nvPr>
        </p:nvSpPr>
        <p:spPr>
          <a:xfrm>
            <a:off x="510362" y="2311399"/>
            <a:ext cx="5585637" cy="3611563"/>
          </a:xfrm>
        </p:spPr>
        <p:txBody>
          <a:bodyPr/>
          <a:lstStyle/>
          <a:p>
            <a:endParaRPr lang="en-GB" dirty="0"/>
          </a:p>
        </p:txBody>
      </p:sp>
      <p:sp>
        <p:nvSpPr>
          <p:cNvPr id="26" name="Chart Placeholder 9">
            <a:extLst>
              <a:ext uri="{FF2B5EF4-FFF2-40B4-BE49-F238E27FC236}">
                <a16:creationId xmlns:a16="http://schemas.microsoft.com/office/drawing/2014/main" id="{CE718BD2-508A-4CC1-ADB3-16B7F366DD95}"/>
              </a:ext>
            </a:extLst>
          </p:cNvPr>
          <p:cNvSpPr>
            <a:spLocks noGrp="1"/>
          </p:cNvSpPr>
          <p:nvPr>
            <p:ph type="chart" sz="quarter" idx="15"/>
          </p:nvPr>
        </p:nvSpPr>
        <p:spPr>
          <a:xfrm>
            <a:off x="6605587" y="2311400"/>
            <a:ext cx="5076826" cy="3611563"/>
          </a:xfrm>
        </p:spPr>
        <p:txBody>
          <a:bodyPr/>
          <a:lstStyle/>
          <a:p>
            <a:endParaRPr lang="en-GB" dirty="0"/>
          </a:p>
        </p:txBody>
      </p:sp>
      <p:sp>
        <p:nvSpPr>
          <p:cNvPr id="27" name="Text Placeholder 14">
            <a:extLst>
              <a:ext uri="{FF2B5EF4-FFF2-40B4-BE49-F238E27FC236}">
                <a16:creationId xmlns:a16="http://schemas.microsoft.com/office/drawing/2014/main" id="{349085DE-B998-4588-B501-40BB9678C62D}"/>
              </a:ext>
            </a:extLst>
          </p:cNvPr>
          <p:cNvSpPr>
            <a:spLocks noGrp="1"/>
          </p:cNvSpPr>
          <p:nvPr>
            <p:ph type="body" sz="quarter" idx="17" hasCustomPrompt="1"/>
          </p:nvPr>
        </p:nvSpPr>
        <p:spPr>
          <a:xfrm>
            <a:off x="6605588" y="6022010"/>
            <a:ext cx="507492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28" name="Content Placeholder 2">
            <a:extLst>
              <a:ext uri="{FF2B5EF4-FFF2-40B4-BE49-F238E27FC236}">
                <a16:creationId xmlns:a16="http://schemas.microsoft.com/office/drawing/2014/main" id="{BDCD416E-3113-41B7-AE8C-962724B4F186}"/>
              </a:ext>
            </a:extLst>
          </p:cNvPr>
          <p:cNvSpPr>
            <a:spLocks noGrp="1"/>
          </p:cNvSpPr>
          <p:nvPr>
            <p:ph sz="half" idx="18" hasCustomPrompt="1"/>
          </p:nvPr>
        </p:nvSpPr>
        <p:spPr>
          <a:xfrm>
            <a:off x="6605587" y="1823047"/>
            <a:ext cx="5076825" cy="488353"/>
          </a:xfrm>
        </p:spPr>
        <p:txBody>
          <a:bodyPr>
            <a:noAutofit/>
          </a:bodyPr>
          <a:lstStyle>
            <a:lvl1pPr>
              <a:spcBef>
                <a:spcPts val="0"/>
              </a:spcBef>
              <a:spcAft>
                <a:spcPts val="0"/>
              </a:spcAft>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29" name="Text Placeholder 14">
            <a:extLst>
              <a:ext uri="{FF2B5EF4-FFF2-40B4-BE49-F238E27FC236}">
                <a16:creationId xmlns:a16="http://schemas.microsoft.com/office/drawing/2014/main" id="{82CADD22-456E-43AC-AAF5-86C77DCB3CBE}"/>
              </a:ext>
            </a:extLst>
          </p:cNvPr>
          <p:cNvSpPr>
            <a:spLocks noGrp="1"/>
          </p:cNvSpPr>
          <p:nvPr>
            <p:ph type="body" sz="quarter" idx="19" hasCustomPrompt="1"/>
          </p:nvPr>
        </p:nvSpPr>
        <p:spPr>
          <a:xfrm>
            <a:off x="5254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3" name="Date Placeholder 3">
            <a:extLst>
              <a:ext uri="{FF2B5EF4-FFF2-40B4-BE49-F238E27FC236}">
                <a16:creationId xmlns:a16="http://schemas.microsoft.com/office/drawing/2014/main" id="{C40737AA-8B57-41DD-B44F-F1D6CF052A00}"/>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799880547"/>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dirty="0"/>
              <a:t>Click to edit master title style</a:t>
            </a:r>
            <a:endParaRPr lang="en-GB" dirty="0"/>
          </a:p>
        </p:txBody>
      </p:sp>
      <p:sp>
        <p:nvSpPr>
          <p:cNvPr id="17" name="Chart Placeholder 9">
            <a:extLst>
              <a:ext uri="{FF2B5EF4-FFF2-40B4-BE49-F238E27FC236}">
                <a16:creationId xmlns:a16="http://schemas.microsoft.com/office/drawing/2014/main" id="{C8D0138D-E391-4CA1-B8A7-6221330E6639}"/>
              </a:ext>
            </a:extLst>
          </p:cNvPr>
          <p:cNvSpPr>
            <a:spLocks noGrp="1"/>
          </p:cNvSpPr>
          <p:nvPr>
            <p:ph type="chart" sz="quarter" idx="13"/>
          </p:nvPr>
        </p:nvSpPr>
        <p:spPr>
          <a:xfrm>
            <a:off x="510362" y="1824634"/>
            <a:ext cx="5341163" cy="4098328"/>
          </a:xfrm>
        </p:spPr>
        <p:txBody>
          <a:bodyPr/>
          <a:lstStyle/>
          <a:p>
            <a:endParaRPr lang="en-GB" dirty="0"/>
          </a:p>
        </p:txBody>
      </p:sp>
      <p:sp>
        <p:nvSpPr>
          <p:cNvPr id="18" name="Chart Placeholder 9">
            <a:extLst>
              <a:ext uri="{FF2B5EF4-FFF2-40B4-BE49-F238E27FC236}">
                <a16:creationId xmlns:a16="http://schemas.microsoft.com/office/drawing/2014/main" id="{9A6B0C10-0319-4919-85F2-14F281891EE3}"/>
              </a:ext>
            </a:extLst>
          </p:cNvPr>
          <p:cNvSpPr>
            <a:spLocks noGrp="1"/>
          </p:cNvSpPr>
          <p:nvPr>
            <p:ph type="chart" sz="quarter" idx="15"/>
          </p:nvPr>
        </p:nvSpPr>
        <p:spPr>
          <a:xfrm>
            <a:off x="6340477" y="1824635"/>
            <a:ext cx="5341936" cy="4098328"/>
          </a:xfrm>
        </p:spPr>
        <p:txBody>
          <a:bodyPr/>
          <a:lstStyle/>
          <a:p>
            <a:endParaRPr lang="en-GB" dirty="0"/>
          </a:p>
        </p:txBody>
      </p:sp>
      <p:sp>
        <p:nvSpPr>
          <p:cNvPr id="19" name="Text Placeholder 14">
            <a:extLst>
              <a:ext uri="{FF2B5EF4-FFF2-40B4-BE49-F238E27FC236}">
                <a16:creationId xmlns:a16="http://schemas.microsoft.com/office/drawing/2014/main" id="{211B140B-5DA1-461C-B487-0966B09F8806}"/>
              </a:ext>
            </a:extLst>
          </p:cNvPr>
          <p:cNvSpPr>
            <a:spLocks noGrp="1"/>
          </p:cNvSpPr>
          <p:nvPr>
            <p:ph type="body" sz="quarter" idx="17" hasCustomPrompt="1"/>
          </p:nvPr>
        </p:nvSpPr>
        <p:spPr>
          <a:xfrm>
            <a:off x="63293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21" name="Text Placeholder 14">
            <a:extLst>
              <a:ext uri="{FF2B5EF4-FFF2-40B4-BE49-F238E27FC236}">
                <a16:creationId xmlns:a16="http://schemas.microsoft.com/office/drawing/2014/main" id="{5F643048-CB2F-4B07-9CA8-E0B00E159D62}"/>
              </a:ext>
            </a:extLst>
          </p:cNvPr>
          <p:cNvSpPr>
            <a:spLocks noGrp="1"/>
          </p:cNvSpPr>
          <p:nvPr>
            <p:ph type="body" sz="quarter" idx="19" hasCustomPrompt="1"/>
          </p:nvPr>
        </p:nvSpPr>
        <p:spPr>
          <a:xfrm>
            <a:off x="5254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14" name="Content Placeholder 2">
            <a:extLst>
              <a:ext uri="{FF2B5EF4-FFF2-40B4-BE49-F238E27FC236}">
                <a16:creationId xmlns:a16="http://schemas.microsoft.com/office/drawing/2014/main" id="{DA0532DF-612A-41FC-B075-99D2EE49BDAB}"/>
              </a:ext>
            </a:extLst>
          </p:cNvPr>
          <p:cNvSpPr>
            <a:spLocks noGrp="1"/>
          </p:cNvSpPr>
          <p:nvPr>
            <p:ph sz="half" idx="1" hasCustomPrompt="1"/>
          </p:nvPr>
        </p:nvSpPr>
        <p:spPr>
          <a:xfrm>
            <a:off x="509588" y="1256728"/>
            <a:ext cx="5341904"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15" name="Content Placeholder 2">
            <a:extLst>
              <a:ext uri="{FF2B5EF4-FFF2-40B4-BE49-F238E27FC236}">
                <a16:creationId xmlns:a16="http://schemas.microsoft.com/office/drawing/2014/main" id="{299AE8A5-3719-45AA-9EE1-A9057FFDFB6F}"/>
              </a:ext>
            </a:extLst>
          </p:cNvPr>
          <p:cNvSpPr>
            <a:spLocks noGrp="1"/>
          </p:cNvSpPr>
          <p:nvPr>
            <p:ph sz="half" idx="18" hasCustomPrompt="1"/>
          </p:nvPr>
        </p:nvSpPr>
        <p:spPr>
          <a:xfrm>
            <a:off x="6342385" y="1256728"/>
            <a:ext cx="5340028"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2" name="Date Placeholder 3">
            <a:extLst>
              <a:ext uri="{FF2B5EF4-FFF2-40B4-BE49-F238E27FC236}">
                <a16:creationId xmlns:a16="http://schemas.microsoft.com/office/drawing/2014/main" id="{93765758-9C6C-D906-541B-0D61463F17F0}"/>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02751294"/>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1_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dirty="0"/>
              <a:t>Click to edit master title style</a:t>
            </a:r>
            <a:endParaRPr lang="en-GB" dirty="0"/>
          </a:p>
        </p:txBody>
      </p:sp>
      <p:sp>
        <p:nvSpPr>
          <p:cNvPr id="13" name="Text Placeholder 14">
            <a:extLst>
              <a:ext uri="{FF2B5EF4-FFF2-40B4-BE49-F238E27FC236}">
                <a16:creationId xmlns:a16="http://schemas.microsoft.com/office/drawing/2014/main" id="{8C038FDD-229F-41E5-89DC-D6093FFDA674}"/>
              </a:ext>
            </a:extLst>
          </p:cNvPr>
          <p:cNvSpPr>
            <a:spLocks noGrp="1"/>
          </p:cNvSpPr>
          <p:nvPr>
            <p:ph type="body" sz="quarter" idx="19" hasCustomPrompt="1"/>
          </p:nvPr>
        </p:nvSpPr>
        <p:spPr>
          <a:xfrm>
            <a:off x="4677048" y="5355214"/>
            <a:ext cx="7000601" cy="869017"/>
          </a:xfrm>
        </p:spPr>
        <p:txBody>
          <a:bodyPr>
            <a:noAutofit/>
          </a:bodyPr>
          <a:lstStyle>
            <a:lvl1pPr>
              <a:defRPr sz="1000"/>
            </a:lvl1pPr>
            <a:lvl2pPr>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17" name="Chart Placeholder 24">
            <a:extLst>
              <a:ext uri="{FF2B5EF4-FFF2-40B4-BE49-F238E27FC236}">
                <a16:creationId xmlns:a16="http://schemas.microsoft.com/office/drawing/2014/main" id="{70CDC054-52C8-4636-9220-EB2BCF7EEB84}"/>
              </a:ext>
            </a:extLst>
          </p:cNvPr>
          <p:cNvSpPr>
            <a:spLocks noGrp="1"/>
          </p:cNvSpPr>
          <p:nvPr>
            <p:ph type="chart" sz="quarter" idx="13"/>
          </p:nvPr>
        </p:nvSpPr>
        <p:spPr>
          <a:xfrm>
            <a:off x="4677047" y="1285875"/>
            <a:ext cx="7005365" cy="4005263"/>
          </a:xfrm>
        </p:spPr>
        <p:txBody>
          <a:bodyPr/>
          <a:lstStyle/>
          <a:p>
            <a:endParaRPr lang="en-GB" dirty="0"/>
          </a:p>
        </p:txBody>
      </p:sp>
      <p:sp>
        <p:nvSpPr>
          <p:cNvPr id="8" name="Content Placeholder">
            <a:extLst>
              <a:ext uri="{FF2B5EF4-FFF2-40B4-BE49-F238E27FC236}">
                <a16:creationId xmlns:a16="http://schemas.microsoft.com/office/drawing/2014/main" id="{80C69300-62C8-430B-A75E-56BF6565D9D5}"/>
              </a:ext>
            </a:extLst>
          </p:cNvPr>
          <p:cNvSpPr>
            <a:spLocks noGrp="1"/>
          </p:cNvSpPr>
          <p:nvPr>
            <p:ph idx="1" hasCustomPrompt="1"/>
          </p:nvPr>
        </p:nvSpPr>
        <p:spPr>
          <a:xfrm>
            <a:off x="510364" y="1285875"/>
            <a:ext cx="3264711" cy="4658517"/>
          </a:xfrm>
        </p:spPr>
        <p:txBody>
          <a:bodyPr>
            <a:noAutofit/>
          </a:bodyPr>
          <a:lstStyle>
            <a:lvl1pPr>
              <a:defRPr sz="1600" b="1">
                <a:solidFill>
                  <a:schemeClr val="accent1"/>
                </a:solidFill>
              </a:defRPr>
            </a:lvl1pPr>
            <a:lvl2pPr>
              <a:defRPr sz="1600"/>
            </a:lvl2pPr>
            <a:lvl3pPr marL="0" indent="0">
              <a:buNone/>
              <a:defRPr sz="1200" b="1"/>
            </a:lvl3pPr>
            <a:lvl4pPr marL="180975" indent="-180975">
              <a:defRPr sz="1200"/>
            </a:lvl4pPr>
            <a:lvl5pPr marL="355600" indent="-180975">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Date Placeholder 3">
            <a:extLst>
              <a:ext uri="{FF2B5EF4-FFF2-40B4-BE49-F238E27FC236}">
                <a16:creationId xmlns:a16="http://schemas.microsoft.com/office/drawing/2014/main" id="{DBE2ECAF-E193-0578-7BA3-074BB63F2A46}"/>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27241213"/>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2_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dirty="0"/>
              <a:t>Click to edit master title style</a:t>
            </a:r>
            <a:endParaRPr lang="en-GB" dirty="0"/>
          </a:p>
        </p:txBody>
      </p:sp>
      <p:sp>
        <p:nvSpPr>
          <p:cNvPr id="10" name="Chart Placeholder 24">
            <a:extLst>
              <a:ext uri="{FF2B5EF4-FFF2-40B4-BE49-F238E27FC236}">
                <a16:creationId xmlns:a16="http://schemas.microsoft.com/office/drawing/2014/main" id="{C5209A10-BD83-4A5C-A247-A82E8191B9CC}"/>
              </a:ext>
            </a:extLst>
          </p:cNvPr>
          <p:cNvSpPr>
            <a:spLocks noGrp="1"/>
          </p:cNvSpPr>
          <p:nvPr>
            <p:ph type="chart" sz="quarter" idx="13"/>
          </p:nvPr>
        </p:nvSpPr>
        <p:spPr>
          <a:xfrm>
            <a:off x="4241800" y="1285875"/>
            <a:ext cx="3606524" cy="2143125"/>
          </a:xfrm>
        </p:spPr>
        <p:txBody>
          <a:bodyPr/>
          <a:lstStyle/>
          <a:p>
            <a:endParaRPr lang="en-GB" dirty="0"/>
          </a:p>
        </p:txBody>
      </p:sp>
      <p:sp>
        <p:nvSpPr>
          <p:cNvPr id="11" name="Content Placeholder">
            <a:extLst>
              <a:ext uri="{FF2B5EF4-FFF2-40B4-BE49-F238E27FC236}">
                <a16:creationId xmlns:a16="http://schemas.microsoft.com/office/drawing/2014/main" id="{30370625-F030-4E79-938E-F22FB66D6A12}"/>
              </a:ext>
            </a:extLst>
          </p:cNvPr>
          <p:cNvSpPr>
            <a:spLocks noGrp="1"/>
          </p:cNvSpPr>
          <p:nvPr>
            <p:ph idx="1" hasCustomPrompt="1"/>
          </p:nvPr>
        </p:nvSpPr>
        <p:spPr>
          <a:xfrm>
            <a:off x="510364" y="1285875"/>
            <a:ext cx="3264711" cy="4658517"/>
          </a:xfrm>
        </p:spPr>
        <p:txBody>
          <a:bodyPr>
            <a:noAutofit/>
          </a:bodyPr>
          <a:lstStyle>
            <a:lvl1pPr>
              <a:defRPr sz="1600" b="1">
                <a:solidFill>
                  <a:schemeClr val="accent1"/>
                </a:solidFill>
              </a:defRPr>
            </a:lvl1pPr>
            <a:lvl2pPr>
              <a:defRPr sz="1600"/>
            </a:lvl2pPr>
            <a:lvl3pPr marL="0" indent="0">
              <a:buNone/>
              <a:defRPr sz="1200" b="1"/>
            </a:lvl3pPr>
            <a:lvl4pPr marL="180975" indent="-180975">
              <a:defRPr sz="1200"/>
            </a:lvl4pPr>
            <a:lvl5pPr marL="355600" indent="-180975">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Chart Placeholder 24">
            <a:extLst>
              <a:ext uri="{FF2B5EF4-FFF2-40B4-BE49-F238E27FC236}">
                <a16:creationId xmlns:a16="http://schemas.microsoft.com/office/drawing/2014/main" id="{7D23D4E2-B9BD-44CA-B095-1833F0EA8DDF}"/>
              </a:ext>
            </a:extLst>
          </p:cNvPr>
          <p:cNvSpPr>
            <a:spLocks noGrp="1"/>
          </p:cNvSpPr>
          <p:nvPr>
            <p:ph type="chart" sz="quarter" idx="20"/>
          </p:nvPr>
        </p:nvSpPr>
        <p:spPr>
          <a:xfrm>
            <a:off x="8075113" y="1285875"/>
            <a:ext cx="3606524" cy="2143125"/>
          </a:xfrm>
        </p:spPr>
        <p:txBody>
          <a:bodyPr/>
          <a:lstStyle/>
          <a:p>
            <a:endParaRPr lang="en-GB" dirty="0"/>
          </a:p>
        </p:txBody>
      </p:sp>
      <p:sp>
        <p:nvSpPr>
          <p:cNvPr id="13" name="Chart Placeholder 24">
            <a:extLst>
              <a:ext uri="{FF2B5EF4-FFF2-40B4-BE49-F238E27FC236}">
                <a16:creationId xmlns:a16="http://schemas.microsoft.com/office/drawing/2014/main" id="{5F885B6F-85A7-4FFA-9231-78EF26F675E3}"/>
              </a:ext>
            </a:extLst>
          </p:cNvPr>
          <p:cNvSpPr>
            <a:spLocks noGrp="1"/>
          </p:cNvSpPr>
          <p:nvPr>
            <p:ph type="chart" sz="quarter" idx="21"/>
          </p:nvPr>
        </p:nvSpPr>
        <p:spPr>
          <a:xfrm>
            <a:off x="4241800" y="3775075"/>
            <a:ext cx="3606524" cy="2143125"/>
          </a:xfrm>
        </p:spPr>
        <p:txBody>
          <a:bodyPr/>
          <a:lstStyle/>
          <a:p>
            <a:endParaRPr lang="en-GB" dirty="0"/>
          </a:p>
        </p:txBody>
      </p:sp>
      <p:sp>
        <p:nvSpPr>
          <p:cNvPr id="16" name="Chart Placeholder 24">
            <a:extLst>
              <a:ext uri="{FF2B5EF4-FFF2-40B4-BE49-F238E27FC236}">
                <a16:creationId xmlns:a16="http://schemas.microsoft.com/office/drawing/2014/main" id="{ACD4CC2D-B330-4375-A9B5-3B6F4923FA2B}"/>
              </a:ext>
            </a:extLst>
          </p:cNvPr>
          <p:cNvSpPr>
            <a:spLocks noGrp="1"/>
          </p:cNvSpPr>
          <p:nvPr>
            <p:ph type="chart" sz="quarter" idx="22"/>
          </p:nvPr>
        </p:nvSpPr>
        <p:spPr>
          <a:xfrm>
            <a:off x="8075113" y="3775075"/>
            <a:ext cx="3606524" cy="2143125"/>
          </a:xfrm>
        </p:spPr>
        <p:txBody>
          <a:bodyPr/>
          <a:lstStyle/>
          <a:p>
            <a:endParaRPr lang="en-GB" dirty="0"/>
          </a:p>
        </p:txBody>
      </p:sp>
      <p:sp>
        <p:nvSpPr>
          <p:cNvPr id="17" name="Text Placeholder 14">
            <a:extLst>
              <a:ext uri="{FF2B5EF4-FFF2-40B4-BE49-F238E27FC236}">
                <a16:creationId xmlns:a16="http://schemas.microsoft.com/office/drawing/2014/main" id="{70B75ECC-FA86-49E0-956A-CA29E3FCC9F0}"/>
              </a:ext>
            </a:extLst>
          </p:cNvPr>
          <p:cNvSpPr>
            <a:spLocks noGrp="1"/>
          </p:cNvSpPr>
          <p:nvPr>
            <p:ph type="body" sz="quarter" idx="19" hasCustomPrompt="1"/>
          </p:nvPr>
        </p:nvSpPr>
        <p:spPr>
          <a:xfrm>
            <a:off x="4241800" y="6004863"/>
            <a:ext cx="7435849" cy="352945"/>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2" name="Date Placeholder 3">
            <a:extLst>
              <a:ext uri="{FF2B5EF4-FFF2-40B4-BE49-F238E27FC236}">
                <a16:creationId xmlns:a16="http://schemas.microsoft.com/office/drawing/2014/main" id="{6DC15298-0683-FCBB-E6E6-A99DF1F4DBCE}"/>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4008578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451F1C11-D2C9-208F-18A5-755EAD78E5BF}"/>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474179489"/>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Two Tables with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8EE96-78AF-4B2A-820F-7C0A6E30A72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F44190D0-6B32-4008-87DB-1C66EBE237DF}"/>
              </a:ext>
            </a:extLst>
          </p:cNvPr>
          <p:cNvSpPr>
            <a:spLocks noGrp="1"/>
          </p:cNvSpPr>
          <p:nvPr>
            <p:ph type="sldNum" sz="quarter" idx="12"/>
          </p:nvPr>
        </p:nvSpPr>
        <p:spPr/>
        <p:txBody>
          <a:bodyPr/>
          <a:lstStyle/>
          <a:p>
            <a:fld id="{C01D6077-7623-46CE-922B-5B1B61F10384}" type="slidenum">
              <a:rPr lang="en-GB" smtClean="0"/>
              <a:pPr/>
              <a:t>‹#›</a:t>
            </a:fld>
            <a:endParaRPr lang="en-GB"/>
          </a:p>
        </p:txBody>
      </p:sp>
      <p:sp>
        <p:nvSpPr>
          <p:cNvPr id="8" name="Text Placeholder 7">
            <a:extLst>
              <a:ext uri="{FF2B5EF4-FFF2-40B4-BE49-F238E27FC236}">
                <a16:creationId xmlns:a16="http://schemas.microsoft.com/office/drawing/2014/main" id="{4C7F8148-0668-4FC8-8D42-56E5B3D1D6D8}"/>
              </a:ext>
            </a:extLst>
          </p:cNvPr>
          <p:cNvSpPr>
            <a:spLocks noGrp="1"/>
          </p:cNvSpPr>
          <p:nvPr>
            <p:ph type="body" sz="quarter" idx="13" hasCustomPrompt="1"/>
          </p:nvPr>
        </p:nvSpPr>
        <p:spPr>
          <a:xfrm>
            <a:off x="509588" y="1285875"/>
            <a:ext cx="3630612" cy="19272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able Placeholder 9">
            <a:extLst>
              <a:ext uri="{FF2B5EF4-FFF2-40B4-BE49-F238E27FC236}">
                <a16:creationId xmlns:a16="http://schemas.microsoft.com/office/drawing/2014/main" id="{5FEE28FF-1060-4AC8-86E2-F9A1127989A9}"/>
              </a:ext>
            </a:extLst>
          </p:cNvPr>
          <p:cNvSpPr>
            <a:spLocks noGrp="1"/>
          </p:cNvSpPr>
          <p:nvPr>
            <p:ph type="tbl" sz="quarter" idx="14"/>
          </p:nvPr>
        </p:nvSpPr>
        <p:spPr>
          <a:xfrm>
            <a:off x="4457700" y="1285875"/>
            <a:ext cx="7200000" cy="2019300"/>
          </a:xfrm>
        </p:spPr>
        <p:txBody>
          <a:bodyPr/>
          <a:lstStyle/>
          <a:p>
            <a:endParaRPr lang="en-GB" dirty="0"/>
          </a:p>
        </p:txBody>
      </p:sp>
      <p:sp>
        <p:nvSpPr>
          <p:cNvPr id="11" name="Text Placeholder 7">
            <a:extLst>
              <a:ext uri="{FF2B5EF4-FFF2-40B4-BE49-F238E27FC236}">
                <a16:creationId xmlns:a16="http://schemas.microsoft.com/office/drawing/2014/main" id="{93AFE298-C10B-4E34-B969-E90415817F1F}"/>
              </a:ext>
            </a:extLst>
          </p:cNvPr>
          <p:cNvSpPr>
            <a:spLocks noGrp="1"/>
          </p:cNvSpPr>
          <p:nvPr>
            <p:ph type="body" sz="quarter" idx="15" hasCustomPrompt="1"/>
          </p:nvPr>
        </p:nvSpPr>
        <p:spPr>
          <a:xfrm>
            <a:off x="509588" y="3771900"/>
            <a:ext cx="3630612" cy="19272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Table Placeholder 9">
            <a:extLst>
              <a:ext uri="{FF2B5EF4-FFF2-40B4-BE49-F238E27FC236}">
                <a16:creationId xmlns:a16="http://schemas.microsoft.com/office/drawing/2014/main" id="{79CEF084-05DF-4BAB-8BD1-FAF6D06BF39A}"/>
              </a:ext>
            </a:extLst>
          </p:cNvPr>
          <p:cNvSpPr>
            <a:spLocks noGrp="1"/>
          </p:cNvSpPr>
          <p:nvPr>
            <p:ph type="tbl" sz="quarter" idx="16"/>
          </p:nvPr>
        </p:nvSpPr>
        <p:spPr>
          <a:xfrm>
            <a:off x="4457700" y="3771900"/>
            <a:ext cx="7200000" cy="2019300"/>
          </a:xfrm>
        </p:spPr>
        <p:txBody>
          <a:bodyPr/>
          <a:lstStyle/>
          <a:p>
            <a:endParaRPr lang="en-GB" dirty="0"/>
          </a:p>
        </p:txBody>
      </p:sp>
      <p:sp>
        <p:nvSpPr>
          <p:cNvPr id="4" name="Date Placeholder 3">
            <a:extLst>
              <a:ext uri="{FF2B5EF4-FFF2-40B4-BE49-F238E27FC236}">
                <a16:creationId xmlns:a16="http://schemas.microsoft.com/office/drawing/2014/main" id="{C4F60274-D5E7-89CF-DCC4-94E8F46C6F42}"/>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585163340"/>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F7300302-1266-4129-B498-914305B56BC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Title 9">
            <a:extLst>
              <a:ext uri="{FF2B5EF4-FFF2-40B4-BE49-F238E27FC236}">
                <a16:creationId xmlns:a16="http://schemas.microsoft.com/office/drawing/2014/main" id="{1739DD1C-AF6C-48A8-A5AB-DF72E56D1773}"/>
              </a:ext>
            </a:extLst>
          </p:cNvPr>
          <p:cNvSpPr>
            <a:spLocks noGrp="1"/>
          </p:cNvSpPr>
          <p:nvPr>
            <p:ph type="title" hasCustomPrompt="1"/>
          </p:nvPr>
        </p:nvSpPr>
        <p:spPr/>
        <p:txBody>
          <a:bodyPr/>
          <a:lstStyle/>
          <a:p>
            <a:r>
              <a:rPr lang="en-US" dirty="0"/>
              <a:t>Click to edit master title style</a:t>
            </a:r>
            <a:endParaRPr lang="en-GB" dirty="0"/>
          </a:p>
        </p:txBody>
      </p:sp>
      <p:sp>
        <p:nvSpPr>
          <p:cNvPr id="11" name="Text Placeholder 2">
            <a:extLst>
              <a:ext uri="{FF2B5EF4-FFF2-40B4-BE49-F238E27FC236}">
                <a16:creationId xmlns:a16="http://schemas.microsoft.com/office/drawing/2014/main" id="{AAC953AA-B072-40A2-8254-A415DCC8E143}"/>
              </a:ext>
            </a:extLst>
          </p:cNvPr>
          <p:cNvSpPr>
            <a:spLocks noGrp="1"/>
          </p:cNvSpPr>
          <p:nvPr>
            <p:ph type="body" idx="1" hasCustomPrompt="1"/>
          </p:nvPr>
        </p:nvSpPr>
        <p:spPr>
          <a:xfrm>
            <a:off x="510363" y="1391602"/>
            <a:ext cx="5157787"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2" name="Content Placeholder 3">
            <a:extLst>
              <a:ext uri="{FF2B5EF4-FFF2-40B4-BE49-F238E27FC236}">
                <a16:creationId xmlns:a16="http://schemas.microsoft.com/office/drawing/2014/main" id="{EBFDFECB-E0F7-4D04-9CA7-41C47B61D1C3}"/>
              </a:ext>
            </a:extLst>
          </p:cNvPr>
          <p:cNvSpPr>
            <a:spLocks noGrp="1"/>
          </p:cNvSpPr>
          <p:nvPr>
            <p:ph sz="half" idx="2" hasCustomPrompt="1"/>
          </p:nvPr>
        </p:nvSpPr>
        <p:spPr>
          <a:xfrm>
            <a:off x="509588" y="1945955"/>
            <a:ext cx="5157787" cy="3977007"/>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3" name="Text Placeholder 4">
            <a:extLst>
              <a:ext uri="{FF2B5EF4-FFF2-40B4-BE49-F238E27FC236}">
                <a16:creationId xmlns:a16="http://schemas.microsoft.com/office/drawing/2014/main" id="{ECDC22EC-8ECA-4236-BEBB-31EDE123ED8D}"/>
              </a:ext>
            </a:extLst>
          </p:cNvPr>
          <p:cNvSpPr>
            <a:spLocks noGrp="1"/>
          </p:cNvSpPr>
          <p:nvPr>
            <p:ph type="body" sz="quarter" idx="3" hasCustomPrompt="1"/>
          </p:nvPr>
        </p:nvSpPr>
        <p:spPr>
          <a:xfrm>
            <a:off x="6346843" y="1391602"/>
            <a:ext cx="5183188"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4" name="Content Placeholder 5">
            <a:extLst>
              <a:ext uri="{FF2B5EF4-FFF2-40B4-BE49-F238E27FC236}">
                <a16:creationId xmlns:a16="http://schemas.microsoft.com/office/drawing/2014/main" id="{D90A49EF-F2DA-4DD3-BF15-4EB5BA130F10}"/>
              </a:ext>
            </a:extLst>
          </p:cNvPr>
          <p:cNvSpPr>
            <a:spLocks noGrp="1"/>
          </p:cNvSpPr>
          <p:nvPr>
            <p:ph sz="quarter" idx="4" hasCustomPrompt="1"/>
          </p:nvPr>
        </p:nvSpPr>
        <p:spPr>
          <a:xfrm>
            <a:off x="6346068" y="1945955"/>
            <a:ext cx="5183188" cy="3977007"/>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Date Placeholder 3">
            <a:extLst>
              <a:ext uri="{FF2B5EF4-FFF2-40B4-BE49-F238E27FC236}">
                <a16:creationId xmlns:a16="http://schemas.microsoft.com/office/drawing/2014/main" id="{D7B5BDCE-ECA2-DC17-72ED-ED5BE74ABCED}"/>
              </a:ext>
            </a:extLst>
          </p:cNvPr>
          <p:cNvSpPr>
            <a:spLocks noGrp="1"/>
          </p:cNvSpPr>
          <p:nvPr>
            <p:ph type="dt" sz="half" idx="13"/>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559925744"/>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98478A73-B637-6775-4307-F26155563549}"/>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819509168"/>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Only go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lvl1pPr>
              <a:defRPr>
                <a:solidFill>
                  <a:schemeClr val="accent1"/>
                </a:solidFill>
              </a:defRPr>
            </a:lvl1p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13DCA4A6-17F4-04DC-F3F3-3DFEFCE6A327}"/>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991748169"/>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Contac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8" y="3936999"/>
            <a:ext cx="2436812" cy="1985963"/>
          </a:xfrm>
        </p:spPr>
        <p:txBody>
          <a:bodyPr>
            <a:noAutofit/>
          </a:bodyPr>
          <a:lstStyle>
            <a:lvl1pPr>
              <a:defRPr sz="1600" b="1">
                <a:solidFill>
                  <a:schemeClr val="accent1"/>
                </a:solidFill>
              </a:defRPr>
            </a:lvl1pPr>
            <a:lvl2pPr>
              <a:spcBef>
                <a:spcPts val="1000"/>
              </a:spcBef>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3557588" y="3936999"/>
            <a:ext cx="2436812" cy="1985963"/>
          </a:xfrm>
        </p:spPr>
        <p:txBody>
          <a:bodyPr>
            <a:noAutofit/>
          </a:bodyPr>
          <a:lstStyle>
            <a:lvl1pPr>
              <a:defRPr sz="1600" b="1">
                <a:solidFill>
                  <a:schemeClr val="accent1"/>
                </a:solidFill>
              </a:defRPr>
            </a:lvl1pPr>
            <a:lvl2pPr>
              <a:spcBef>
                <a:spcPts val="1000"/>
              </a:spcBef>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3038BFC9-1018-D546-5154-E76F273698DB}"/>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833632860"/>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Contacts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7" y="2806701"/>
            <a:ext cx="2903537" cy="1244599"/>
          </a:xfrm>
        </p:spPr>
        <p:txBody>
          <a:bodyPr>
            <a:noAutofit/>
          </a:bodyPr>
          <a:lstStyle>
            <a:lvl1pPr>
              <a:spcBef>
                <a:spcPts val="1000"/>
              </a:spcBef>
              <a:defRPr sz="1600" b="1">
                <a:solidFill>
                  <a:schemeClr val="accent1"/>
                </a:solidFill>
              </a:defRPr>
            </a:lvl1pPr>
            <a:lvl2pPr>
              <a:spcBef>
                <a:spcPts val="1000"/>
              </a:spcBef>
              <a:defRPr sz="1600">
                <a:solidFill>
                  <a:schemeClr val="tx1"/>
                </a:solidFill>
              </a:defRPr>
            </a:lvl2pPr>
            <a:lvl3pPr>
              <a:defRPr sz="1600"/>
            </a:lvl3pPr>
            <a:lvl4pPr>
              <a:defRPr sz="1600"/>
            </a:lvl4pPr>
            <a:lvl5pPr>
              <a:defRPr sz="1600"/>
            </a:lvl5pPr>
          </a:lstStyle>
          <a:p>
            <a:pPr lvl="0"/>
            <a:r>
              <a:rPr lang="en-US" dirty="0"/>
              <a:t>Click to edit master text styles</a:t>
            </a:r>
          </a:p>
          <a:p>
            <a:pPr lvl="1"/>
            <a:r>
              <a:rPr lang="en-US" dirty="0"/>
              <a:t>Second level</a:t>
            </a:r>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509588" y="4470400"/>
            <a:ext cx="2903538" cy="1452562"/>
          </a:xfrm>
        </p:spPr>
        <p:txBody>
          <a:bodyPr>
            <a:noAutofit/>
          </a:bodyPr>
          <a:lstStyle>
            <a:lvl1pPr>
              <a:spcBef>
                <a:spcPts val="1000"/>
              </a:spcBef>
              <a:defRPr sz="1600" b="1">
                <a:solidFill>
                  <a:schemeClr val="accent1"/>
                </a:solidFill>
              </a:defRPr>
            </a:lvl1pPr>
            <a:lvl2pPr>
              <a:spcBef>
                <a:spcPts val="1000"/>
              </a:spcBef>
              <a:defRPr sz="1600">
                <a:solidFill>
                  <a:schemeClr val="tx1"/>
                </a:solidFill>
              </a:defRPr>
            </a:lvl2pPr>
            <a:lvl3pPr>
              <a:defRPr sz="1600"/>
            </a:lvl3pPr>
            <a:lvl4pPr>
              <a:defRPr sz="1600"/>
            </a:lvl4pPr>
            <a:lvl5pPr>
              <a:defRPr sz="1600"/>
            </a:lvl5pPr>
          </a:lstStyle>
          <a:p>
            <a:pPr lvl="0"/>
            <a:r>
              <a:rPr lang="en-US" dirty="0"/>
              <a:t>Click to edit master text styles</a:t>
            </a:r>
          </a:p>
          <a:p>
            <a:pPr lvl="1"/>
            <a:r>
              <a:rPr lang="en-US" dirty="0"/>
              <a:t>Second level</a:t>
            </a:r>
          </a:p>
        </p:txBody>
      </p:sp>
      <p:sp>
        <p:nvSpPr>
          <p:cNvPr id="4" name="Date Placeholder 3">
            <a:extLst>
              <a:ext uri="{FF2B5EF4-FFF2-40B4-BE49-F238E27FC236}">
                <a16:creationId xmlns:a16="http://schemas.microsoft.com/office/drawing/2014/main" id="{494F4369-42F3-1187-B1AE-D6ACC395894B}"/>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74152183"/>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E9F3DDC-3D5C-4ED1-8D35-02FC618801B0}"/>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Date Placeholder 3">
            <a:extLst>
              <a:ext uri="{FF2B5EF4-FFF2-40B4-BE49-F238E27FC236}">
                <a16:creationId xmlns:a16="http://schemas.microsoft.com/office/drawing/2014/main" id="{FD97B9EB-FECC-7963-18E7-D9EEB9A07D61}"/>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298624728"/>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p:nvPr>
        </p:nvSpPr>
        <p:spPr>
          <a:xfrm>
            <a:off x="510364" y="1590677"/>
            <a:ext cx="6402742" cy="2191664"/>
          </a:xfrm>
        </p:spPr>
        <p:txBody>
          <a:bodyPr anchor="b">
            <a:noAutofit/>
          </a:bodyPr>
          <a:lstStyle>
            <a:lvl1pPr algn="l">
              <a:defRPr sz="8000"/>
            </a:lvl1pPr>
          </a:lstStyle>
          <a:p>
            <a:r>
              <a:rPr lang="en-US" dirty="0"/>
              <a:t>Click to edit </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2" name="Picture 31">
            <a:extLst>
              <a:ext uri="{FF2B5EF4-FFF2-40B4-BE49-F238E27FC236}">
                <a16:creationId xmlns:a16="http://schemas.microsoft.com/office/drawing/2014/main" id="{6521CA41-8CAB-384E-BFD8-87E99837199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3714"/>
            <a:ext cx="1089124" cy="235805"/>
          </a:xfrm>
          <a:prstGeom prst="rect">
            <a:avLst/>
          </a:prstGeom>
        </p:spPr>
      </p:pic>
      <p:pic>
        <p:nvPicPr>
          <p:cNvPr id="3" name="Picture 2" descr="A black background with a black square&#10;&#10;Description automatically generated with medium confidence">
            <a:extLst>
              <a:ext uri="{FF2B5EF4-FFF2-40B4-BE49-F238E27FC236}">
                <a16:creationId xmlns:a16="http://schemas.microsoft.com/office/drawing/2014/main" id="{695FBB6F-7AEC-039C-3E68-9F3B7BAD0C44}"/>
              </a:ext>
            </a:extLst>
          </p:cNvPr>
          <p:cNvPicPr>
            <a:picLocks noChangeAspect="1"/>
          </p:cNvPicPr>
          <p:nvPr userDrawn="1"/>
        </p:nvPicPr>
        <p:blipFill rotWithShape="1">
          <a:blip r:embed="rId3"/>
          <a:srcRect l="67190"/>
          <a:stretch/>
        </p:blipFill>
        <p:spPr>
          <a:xfrm>
            <a:off x="10221362" y="230054"/>
            <a:ext cx="1645869" cy="477747"/>
          </a:xfrm>
          <a:prstGeom prst="rect">
            <a:avLst/>
          </a:prstGeom>
        </p:spPr>
      </p:pic>
      <p:sp>
        <p:nvSpPr>
          <p:cNvPr id="4" name="Date Placeholder 3">
            <a:extLst>
              <a:ext uri="{FF2B5EF4-FFF2-40B4-BE49-F238E27FC236}">
                <a16:creationId xmlns:a16="http://schemas.microsoft.com/office/drawing/2014/main" id="{05674406-C227-EDD7-82D6-2A608B73D5CF}"/>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397390933"/>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Logo only">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F83AD482-2BAB-488F-81F0-C629724222F4}"/>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2" name="Picture 1" descr="A black background with white text&#10;&#10;Description automatically generated">
            <a:extLst>
              <a:ext uri="{FF2B5EF4-FFF2-40B4-BE49-F238E27FC236}">
                <a16:creationId xmlns:a16="http://schemas.microsoft.com/office/drawing/2014/main" id="{38A39350-EBB6-0C06-27E8-C8FFB05518F8}"/>
              </a:ext>
            </a:extLst>
          </p:cNvPr>
          <p:cNvPicPr>
            <a:picLocks noChangeAspect="1"/>
          </p:cNvPicPr>
          <p:nvPr userDrawn="1"/>
        </p:nvPicPr>
        <p:blipFill>
          <a:blip r:embed="rId2"/>
          <a:stretch>
            <a:fillRect/>
          </a:stretch>
        </p:blipFill>
        <p:spPr>
          <a:xfrm>
            <a:off x="4738483" y="2715705"/>
            <a:ext cx="2316681" cy="1554615"/>
          </a:xfrm>
          <a:prstGeom prst="rect">
            <a:avLst/>
          </a:prstGeom>
        </p:spPr>
      </p:pic>
      <p:sp>
        <p:nvSpPr>
          <p:cNvPr id="4" name="Date Placeholder 3">
            <a:extLst>
              <a:ext uri="{FF2B5EF4-FFF2-40B4-BE49-F238E27FC236}">
                <a16:creationId xmlns:a16="http://schemas.microsoft.com/office/drawing/2014/main" id="{26709E76-B5D6-3237-1AD2-B745EE06A59E}"/>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6218062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ction Header Image BG">
    <p:spTree>
      <p:nvGrpSpPr>
        <p:cNvPr id="1" name=""/>
        <p:cNvGrpSpPr/>
        <p:nvPr/>
      </p:nvGrpSpPr>
      <p:grpSpPr>
        <a:xfrm>
          <a:off x="0" y="0"/>
          <a:ext cx="0" cy="0"/>
          <a:chOff x="0" y="0"/>
          <a:chExt cx="0" cy="0"/>
        </a:xfrm>
      </p:grpSpPr>
      <p:sp>
        <p:nvSpPr>
          <p:cNvPr id="7" name="Picture Placeholder 4">
            <a:extLst>
              <a:ext uri="{FF2B5EF4-FFF2-40B4-BE49-F238E27FC236}">
                <a16:creationId xmlns:a16="http://schemas.microsoft.com/office/drawing/2014/main" id="{EE8EB0B7-6DCA-4483-843F-D656FE5421AA}"/>
              </a:ext>
            </a:extLst>
          </p:cNvPr>
          <p:cNvSpPr>
            <a:spLocks noGrp="1"/>
          </p:cNvSpPr>
          <p:nvPr>
            <p:ph type="pic" sz="quarter" idx="13"/>
          </p:nvPr>
        </p:nvSpPr>
        <p:spPr>
          <a:xfrm>
            <a:off x="0" y="0"/>
            <a:ext cx="12192000" cy="6858000"/>
          </a:xfrm>
        </p:spPr>
        <p:txBody>
          <a:bodyPr/>
          <a:lstStyle/>
          <a:p>
            <a:endParaRPr lang="en-GB" dirty="0"/>
          </a:p>
        </p:txBody>
      </p:sp>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CC88E496-F707-54E2-5F19-1CBB931D4FC5}"/>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5127174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lstStyle>
            <a:lvl1pPr>
              <a:defRPr sz="1400" b="0"/>
            </a:lvl1pPr>
            <a:lvl2pPr>
              <a:spcBef>
                <a:spcPts val="600"/>
              </a:spcBef>
              <a:defRPr sz="1400"/>
            </a:lvl2pPr>
            <a:lvl3pPr>
              <a:spcBef>
                <a:spcPts val="600"/>
              </a:spcBef>
              <a:defRPr sz="1400"/>
            </a:lvl3pPr>
            <a:lvl4pPr>
              <a:spcBef>
                <a:spcPts val="600"/>
              </a:spcBef>
              <a:defRPr sz="1400"/>
            </a:lvl4pPr>
            <a:lvl5pPr>
              <a:spcBef>
                <a:spcPts val="600"/>
              </a:spcBef>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lstStyle>
            <a:lvl1pPr>
              <a:defRPr sz="1400" b="0"/>
            </a:lvl1pPr>
            <a:lvl2pPr>
              <a:spcBef>
                <a:spcPts val="600"/>
              </a:spcBef>
              <a:defRPr sz="1400"/>
            </a:lvl2pPr>
            <a:lvl3pPr>
              <a:spcBef>
                <a:spcPts val="600"/>
              </a:spcBef>
              <a:defRPr sz="1400"/>
            </a:lvl3pPr>
            <a:lvl4pPr>
              <a:spcBef>
                <a:spcPts val="600"/>
              </a:spcBef>
              <a:defRPr sz="1400"/>
            </a:lvl4pPr>
            <a:lvl5pPr>
              <a:spcBef>
                <a:spcPts val="600"/>
              </a:spcBef>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5F3921D6-7F1A-2C14-D776-917805FC7C82}"/>
              </a:ext>
            </a:extLst>
          </p:cNvPr>
          <p:cNvSpPr>
            <a:spLocks noGrp="1"/>
          </p:cNvSpPr>
          <p:nvPr>
            <p:ph type="dt" sz="half" idx="13"/>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3765289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smal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noAutofit/>
          </a:bodyPr>
          <a:lstStyle>
            <a:lvl1pPr>
              <a:defRPr sz="1200" b="0"/>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noAutofit/>
          </a:bodyPr>
          <a:lstStyle>
            <a:lvl1pPr>
              <a:defRPr sz="1200" b="0"/>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8D97E2CF-87D7-3E2C-EF4C-260A5AD8FFA2}"/>
              </a:ext>
            </a:extLst>
          </p:cNvPr>
          <p:cNvSpPr>
            <a:spLocks noGrp="1"/>
          </p:cNvSpPr>
          <p:nvPr>
            <p:ph type="dt" sz="half" idx="13"/>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5950772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hre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3265487" cy="4637088"/>
          </a:xfrm>
        </p:spPr>
        <p:txBody>
          <a:bodyPr>
            <a:noAutofit/>
          </a:bodyPr>
          <a:lstStyle>
            <a:lvl1pPr>
              <a:defRPr sz="1200" b="0"/>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4243388" y="1285875"/>
            <a:ext cx="3265487" cy="4637088"/>
          </a:xfrm>
        </p:spPr>
        <p:txBody>
          <a:bodyPr>
            <a:noAutofit/>
          </a:bodyPr>
          <a:lstStyle>
            <a:lvl1pPr>
              <a:defRPr sz="1200" b="0"/>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7985125" y="1285875"/>
            <a:ext cx="3265487" cy="4637088"/>
          </a:xfrm>
        </p:spPr>
        <p:txBody>
          <a:bodyPr>
            <a:noAutofit/>
          </a:bodyPr>
          <a:lstStyle>
            <a:lvl1pPr>
              <a:defRPr sz="1200" b="0"/>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Date Placeholder 3">
            <a:extLst>
              <a:ext uri="{FF2B5EF4-FFF2-40B4-BE49-F238E27FC236}">
                <a16:creationId xmlns:a16="http://schemas.microsoft.com/office/drawing/2014/main" id="{DBDCDB0A-9C19-FB53-31EB-399A3E1ED27A}"/>
              </a:ext>
            </a:extLst>
          </p:cNvPr>
          <p:cNvSpPr>
            <a:spLocks noGrp="1"/>
          </p:cNvSpPr>
          <p:nvPr>
            <p:ph type="dt" sz="half" idx="14"/>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5861497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Four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9" y="1285875"/>
            <a:ext cx="2436812" cy="4637088"/>
          </a:xfrm>
        </p:spPr>
        <p:txBody>
          <a:bodyPr>
            <a:noAutofit/>
          </a:bodyPr>
          <a:lstStyle>
            <a:lvl1pPr>
              <a:defRPr sz="1200" b="1">
                <a:solidFill>
                  <a:schemeClr val="accent2"/>
                </a:solidFill>
              </a:defRPr>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3429795" y="1285875"/>
            <a:ext cx="2436812" cy="4637088"/>
          </a:xfrm>
        </p:spPr>
        <p:txBody>
          <a:bodyPr>
            <a:noAutofit/>
          </a:bodyPr>
          <a:lstStyle>
            <a:lvl1pPr>
              <a:defRPr sz="1200" b="1">
                <a:solidFill>
                  <a:schemeClr val="accent2"/>
                </a:solidFill>
              </a:defRPr>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6350001" y="1285875"/>
            <a:ext cx="2436812" cy="4637088"/>
          </a:xfrm>
        </p:spPr>
        <p:txBody>
          <a:bodyPr>
            <a:noAutofit/>
          </a:bodyPr>
          <a:lstStyle>
            <a:lvl1pPr>
              <a:defRPr sz="1200" b="1">
                <a:solidFill>
                  <a:schemeClr val="accent2"/>
                </a:solidFill>
              </a:defRPr>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3">
            <a:extLst>
              <a:ext uri="{FF2B5EF4-FFF2-40B4-BE49-F238E27FC236}">
                <a16:creationId xmlns:a16="http://schemas.microsoft.com/office/drawing/2014/main" id="{4DAA7483-08C3-4C1B-967A-4FB6B7CAC56F}"/>
              </a:ext>
            </a:extLst>
          </p:cNvPr>
          <p:cNvSpPr>
            <a:spLocks noGrp="1"/>
          </p:cNvSpPr>
          <p:nvPr>
            <p:ph sz="half" idx="14" hasCustomPrompt="1"/>
          </p:nvPr>
        </p:nvSpPr>
        <p:spPr>
          <a:xfrm>
            <a:off x="9270207" y="1285875"/>
            <a:ext cx="2436812" cy="4637088"/>
          </a:xfrm>
        </p:spPr>
        <p:txBody>
          <a:bodyPr>
            <a:noAutofit/>
          </a:bodyPr>
          <a:lstStyle>
            <a:lvl1pPr>
              <a:defRPr sz="1200" b="1">
                <a:solidFill>
                  <a:schemeClr val="accent2"/>
                </a:solidFill>
              </a:defRPr>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E7EA1157-7031-5DA4-BF9E-AF2E209D948D}"/>
              </a:ext>
            </a:extLst>
          </p:cNvPr>
          <p:cNvSpPr>
            <a:spLocks noGrp="1"/>
          </p:cNvSpPr>
          <p:nvPr>
            <p:ph type="dt" sz="half" idx="15"/>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6688380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wo Content Imag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D5F03CE-D3E5-4038-8C56-708625F4A791}"/>
              </a:ext>
            </a:extLst>
          </p:cNvPr>
          <p:cNvSpPr>
            <a:spLocks noGrp="1"/>
          </p:cNvSpPr>
          <p:nvPr>
            <p:ph type="pic" sz="quarter" idx="13"/>
          </p:nvPr>
        </p:nvSpPr>
        <p:spPr>
          <a:xfrm>
            <a:off x="6096000" y="0"/>
            <a:ext cx="6089650" cy="6858000"/>
          </a:xfrm>
        </p:spPr>
        <p:txBody>
          <a:bodyPr/>
          <a:lstStyle/>
          <a:p>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846948"/>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040312" cy="4637088"/>
          </a:xfrm>
        </p:spPr>
        <p:txBody>
          <a:bodyPr/>
          <a:lstStyle>
            <a:lvl2pPr>
              <a:spcBef>
                <a:spcPts val="600"/>
              </a:spcBef>
              <a:defRPr/>
            </a:lvl2pPr>
            <a:lvl3pPr>
              <a:spcBef>
                <a:spcPts val="600"/>
              </a:spcBef>
              <a:defRPr/>
            </a:lvl3pPr>
            <a:lvl4pPr>
              <a:spcBef>
                <a:spcPts val="600"/>
              </a:spcBef>
              <a:defRPr/>
            </a:lvl4pPr>
            <a:lvl5pPr>
              <a:spcBef>
                <a:spcPts val="600"/>
              </a:spcBef>
              <a:defRPr sz="105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2EC60D36-75A8-48A8-85D7-E54572012855}"/>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1418424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Content Image BG">
    <p:spTree>
      <p:nvGrpSpPr>
        <p:cNvPr id="1" name=""/>
        <p:cNvGrpSpPr/>
        <p:nvPr/>
      </p:nvGrpSpPr>
      <p:grpSpPr>
        <a:xfrm>
          <a:off x="0" y="0"/>
          <a:ext cx="0" cy="0"/>
          <a:chOff x="0" y="0"/>
          <a:chExt cx="0" cy="0"/>
        </a:xfrm>
      </p:grpSpPr>
      <p:sp>
        <p:nvSpPr>
          <p:cNvPr id="8" name="Picture Placeholder 4">
            <a:extLst>
              <a:ext uri="{FF2B5EF4-FFF2-40B4-BE49-F238E27FC236}">
                <a16:creationId xmlns:a16="http://schemas.microsoft.com/office/drawing/2014/main" id="{89D703F4-20FC-4174-BE5A-B085E4F085D2}"/>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3" y="2243929"/>
            <a:ext cx="4680000" cy="3718848"/>
          </a:xfrm>
        </p:spPr>
        <p:txBody>
          <a:bodyPr>
            <a:noAutofit/>
          </a:bodyPr>
          <a:lstStyle>
            <a:lvl1pPr>
              <a:defRPr sz="1800"/>
            </a:lvl1pPr>
            <a:lvl2pPr>
              <a:spcBef>
                <a:spcPts val="600"/>
              </a:spcBef>
              <a:defRPr sz="1800"/>
            </a:lvl2pPr>
            <a:lvl3pPr>
              <a:spcBef>
                <a:spcPts val="600"/>
              </a:spcBef>
              <a:defRPr sz="1800"/>
            </a:lvl3pPr>
            <a:lvl4pPr>
              <a:spcBef>
                <a:spcPts val="600"/>
              </a:spcBef>
              <a:defRPr sz="1800"/>
            </a:lvl4pPr>
            <a:lvl5pPr>
              <a:spcBef>
                <a:spcPts val="600"/>
              </a:spcBef>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3EE9088A-10DA-FBDF-B6BF-BFEEF89AA454}"/>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86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illustr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4860000" cy="4655473"/>
          </a:xfrm>
        </p:spPr>
        <p:txBody>
          <a:bodyPr/>
          <a:lstStyle>
            <a:lvl2pPr>
              <a:spcBef>
                <a:spcPts val="600"/>
              </a:spcBef>
              <a:defRPr/>
            </a:lvl2pPr>
            <a:lvl3pPr>
              <a:spcBef>
                <a:spcPts val="600"/>
              </a:spcBef>
              <a:defRPr/>
            </a:lvl3pPr>
            <a:lvl4pPr>
              <a:spcBef>
                <a:spcPts val="600"/>
              </a:spcBef>
              <a:defRPr/>
            </a:lvl4pPr>
            <a:lvl5pPr>
              <a:spcBef>
                <a:spcPts val="600"/>
              </a:spcBef>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4F35502C-F2AC-1B54-4785-F2EA2ECADEF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5813582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Image 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A15FCCE-9B7B-4CF0-9A8D-16AB43C9EAE0}"/>
              </a:ext>
            </a:extLst>
          </p:cNvPr>
          <p:cNvSpPr>
            <a:spLocks noGrp="1"/>
          </p:cNvSpPr>
          <p:nvPr>
            <p:ph type="pic" sz="quarter" idx="13" hasCustomPrompt="1"/>
          </p:nvPr>
        </p:nvSpPr>
        <p:spPr>
          <a:xfrm>
            <a:off x="0" y="0"/>
            <a:ext cx="12192000" cy="6858000"/>
          </a:xfrm>
        </p:spPr>
        <p:txBody>
          <a:bodyPr/>
          <a:lstStyle>
            <a:lvl1pPr>
              <a:defRPr/>
            </a:lvl1pPr>
          </a:lstStyle>
          <a:p>
            <a:r>
              <a:rPr lang="en-GB" dirty="0"/>
              <a:t>Picture</a:t>
            </a:r>
          </a:p>
        </p:txBody>
      </p:sp>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3" name="Picture 32">
            <a:extLst>
              <a:ext uri="{FF2B5EF4-FFF2-40B4-BE49-F238E27FC236}">
                <a16:creationId xmlns:a16="http://schemas.microsoft.com/office/drawing/2014/main" id="{B870CDBF-2B64-7340-A34A-43E0D9D8E31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3C304D94-4ED2-6F0D-7909-9CE76FDCD6D0}"/>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
        <p:nvSpPr>
          <p:cNvPr id="6" name="Date Placeholder 3">
            <a:extLst>
              <a:ext uri="{FF2B5EF4-FFF2-40B4-BE49-F238E27FC236}">
                <a16:creationId xmlns:a16="http://schemas.microsoft.com/office/drawing/2014/main" id="{315888F8-4DEC-EAD4-7142-A1AF395B2A93}"/>
              </a:ext>
            </a:extLst>
          </p:cNvPr>
          <p:cNvSpPr>
            <a:spLocks noGrp="1"/>
          </p:cNvSpPr>
          <p:nvPr>
            <p:ph type="dt" sz="half" idx="2"/>
          </p:nvPr>
        </p:nvSpPr>
        <p:spPr>
          <a:xfrm>
            <a:off x="510361" y="6483946"/>
            <a:ext cx="548640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6762441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our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286000" cy="2286000"/>
          </a:xfrm>
        </p:spPr>
        <p:txBody>
          <a:bodyPr/>
          <a:lstStyle/>
          <a:p>
            <a:endParaRPr lang="en-GB" dirty="0"/>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286000" cy="2286000"/>
          </a:xfrm>
        </p:spPr>
        <p:txBody>
          <a:bodyPr/>
          <a:lstStyle/>
          <a:p>
            <a:endParaRPr lang="en-GB" dirty="0"/>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286000" cy="2286000"/>
          </a:xfrm>
        </p:spPr>
        <p:txBody>
          <a:bodyPr/>
          <a:lstStyle/>
          <a:p>
            <a:endParaRPr lang="en-GB" dirty="0"/>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286000" cy="2286000"/>
          </a:xfrm>
        </p:spPr>
        <p:txBody>
          <a:bodyPr/>
          <a:lstStyle/>
          <a:p>
            <a:endParaRPr lang="en-GB" dirty="0"/>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3">
            <a:extLst>
              <a:ext uri="{FF2B5EF4-FFF2-40B4-BE49-F238E27FC236}">
                <a16:creationId xmlns:a16="http://schemas.microsoft.com/office/drawing/2014/main" id="{AE7B820A-CE20-429B-F968-2798EC1D510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039017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6" name="Text Placeholder 16">
            <a:extLst>
              <a:ext uri="{FF2B5EF4-FFF2-40B4-BE49-F238E27FC236}">
                <a16:creationId xmlns:a16="http://schemas.microsoft.com/office/drawing/2014/main" id="{89134B74-8383-41D2-8F47-83D56A549A82}"/>
              </a:ext>
            </a:extLst>
          </p:cNvPr>
          <p:cNvSpPr>
            <a:spLocks noGrp="1"/>
          </p:cNvSpPr>
          <p:nvPr>
            <p:ph type="body" sz="quarter" idx="19" hasCustomPrompt="1"/>
          </p:nvPr>
        </p:nvSpPr>
        <p:spPr>
          <a:xfrm>
            <a:off x="509588"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1" name="Picture Placeholder 11">
            <a:extLst>
              <a:ext uri="{FF2B5EF4-FFF2-40B4-BE49-F238E27FC236}">
                <a16:creationId xmlns:a16="http://schemas.microsoft.com/office/drawing/2014/main" id="{2F0D76AA-1DFE-4D79-812C-186D68189905}"/>
              </a:ext>
            </a:extLst>
          </p:cNvPr>
          <p:cNvSpPr>
            <a:spLocks noGrp="1"/>
          </p:cNvSpPr>
          <p:nvPr>
            <p:ph type="pic" sz="quarter" idx="15"/>
          </p:nvPr>
        </p:nvSpPr>
        <p:spPr>
          <a:xfrm>
            <a:off x="509586" y="1285875"/>
            <a:ext cx="4856165" cy="2286000"/>
          </a:xfrm>
        </p:spPr>
        <p:txBody>
          <a:bodyPr/>
          <a:lstStyle/>
          <a:p>
            <a:endParaRPr lang="en-GB" dirty="0"/>
          </a:p>
        </p:txBody>
      </p:sp>
      <p:sp>
        <p:nvSpPr>
          <p:cNvPr id="22" name="Picture Placeholder 11">
            <a:extLst>
              <a:ext uri="{FF2B5EF4-FFF2-40B4-BE49-F238E27FC236}">
                <a16:creationId xmlns:a16="http://schemas.microsoft.com/office/drawing/2014/main" id="{87E9B1C2-9C05-461F-8E14-2DFF60A2E714}"/>
              </a:ext>
            </a:extLst>
          </p:cNvPr>
          <p:cNvSpPr>
            <a:spLocks noGrp="1"/>
          </p:cNvSpPr>
          <p:nvPr>
            <p:ph type="pic" sz="quarter" idx="16"/>
          </p:nvPr>
        </p:nvSpPr>
        <p:spPr>
          <a:xfrm>
            <a:off x="6095998" y="1285875"/>
            <a:ext cx="4856165" cy="2286000"/>
          </a:xfrm>
        </p:spPr>
        <p:txBody>
          <a:bodyPr/>
          <a:lstStyle/>
          <a:p>
            <a:endParaRPr lang="en-GB" dirty="0"/>
          </a:p>
        </p:txBody>
      </p:sp>
      <p:sp>
        <p:nvSpPr>
          <p:cNvPr id="23" name="Text Placeholder 16">
            <a:extLst>
              <a:ext uri="{FF2B5EF4-FFF2-40B4-BE49-F238E27FC236}">
                <a16:creationId xmlns:a16="http://schemas.microsoft.com/office/drawing/2014/main" id="{06D13294-8C21-4034-890D-D7F6DFCCBBA0}"/>
              </a:ext>
            </a:extLst>
          </p:cNvPr>
          <p:cNvSpPr>
            <a:spLocks noGrp="1"/>
          </p:cNvSpPr>
          <p:nvPr>
            <p:ph type="body" sz="quarter" idx="20" hasCustomPrompt="1"/>
          </p:nvPr>
        </p:nvSpPr>
        <p:spPr>
          <a:xfrm>
            <a:off x="6096000"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3">
            <a:extLst>
              <a:ext uri="{FF2B5EF4-FFF2-40B4-BE49-F238E27FC236}">
                <a16:creationId xmlns:a16="http://schemas.microsoft.com/office/drawing/2014/main" id="{F1228AAF-240F-403E-59C0-9F0B08F7A1A8}"/>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5610558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Eight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436812" cy="1155700"/>
          </a:xfrm>
        </p:spPr>
        <p:txBody>
          <a:bodyPr/>
          <a:lstStyle/>
          <a:p>
            <a:endParaRPr lang="en-GB" dirty="0"/>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436812" cy="1155700"/>
          </a:xfrm>
        </p:spPr>
        <p:txBody>
          <a:bodyPr/>
          <a:lstStyle/>
          <a:p>
            <a:endParaRPr lang="en-GB" dirty="0"/>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436812" cy="1155700"/>
          </a:xfrm>
        </p:spPr>
        <p:txBody>
          <a:bodyPr/>
          <a:lstStyle/>
          <a:p>
            <a:endParaRPr lang="en-GB" dirty="0"/>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436812" cy="1155700"/>
          </a:xfrm>
        </p:spPr>
        <p:txBody>
          <a:bodyPr/>
          <a:lstStyle/>
          <a:p>
            <a:endParaRPr lang="en-GB" dirty="0"/>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16" name="Text Placeholder 16">
            <a:extLst>
              <a:ext uri="{FF2B5EF4-FFF2-40B4-BE49-F238E27FC236}">
                <a16:creationId xmlns:a16="http://schemas.microsoft.com/office/drawing/2014/main" id="{A5B28517-BD15-4CC9-8966-9E26A25496B5}"/>
              </a:ext>
            </a:extLst>
          </p:cNvPr>
          <p:cNvSpPr>
            <a:spLocks noGrp="1"/>
          </p:cNvSpPr>
          <p:nvPr>
            <p:ph type="body" sz="quarter" idx="23" hasCustomPrompt="1"/>
          </p:nvPr>
        </p:nvSpPr>
        <p:spPr>
          <a:xfrm>
            <a:off x="50958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1" name="Picture Placeholder 11">
            <a:extLst>
              <a:ext uri="{FF2B5EF4-FFF2-40B4-BE49-F238E27FC236}">
                <a16:creationId xmlns:a16="http://schemas.microsoft.com/office/drawing/2014/main" id="{8DC2FAE1-3931-4C38-89A6-B5757B715A9F}"/>
              </a:ext>
            </a:extLst>
          </p:cNvPr>
          <p:cNvSpPr>
            <a:spLocks noGrp="1"/>
          </p:cNvSpPr>
          <p:nvPr>
            <p:ph type="pic" sz="quarter" idx="24"/>
          </p:nvPr>
        </p:nvSpPr>
        <p:spPr>
          <a:xfrm>
            <a:off x="509588" y="3910310"/>
            <a:ext cx="2436812" cy="1155700"/>
          </a:xfrm>
        </p:spPr>
        <p:txBody>
          <a:bodyPr/>
          <a:lstStyle/>
          <a:p>
            <a:endParaRPr lang="en-GB" dirty="0"/>
          </a:p>
        </p:txBody>
      </p:sp>
      <p:sp>
        <p:nvSpPr>
          <p:cNvPr id="22" name="Picture Placeholder 11">
            <a:extLst>
              <a:ext uri="{FF2B5EF4-FFF2-40B4-BE49-F238E27FC236}">
                <a16:creationId xmlns:a16="http://schemas.microsoft.com/office/drawing/2014/main" id="{B9AF8D75-77C0-43DC-B154-6C1DAD605D7B}"/>
              </a:ext>
            </a:extLst>
          </p:cNvPr>
          <p:cNvSpPr>
            <a:spLocks noGrp="1"/>
          </p:cNvSpPr>
          <p:nvPr>
            <p:ph type="pic" sz="quarter" idx="25"/>
          </p:nvPr>
        </p:nvSpPr>
        <p:spPr>
          <a:xfrm>
            <a:off x="3330198" y="3910310"/>
            <a:ext cx="2436812" cy="1155700"/>
          </a:xfrm>
        </p:spPr>
        <p:txBody>
          <a:bodyPr/>
          <a:lstStyle/>
          <a:p>
            <a:endParaRPr lang="en-GB" dirty="0"/>
          </a:p>
        </p:txBody>
      </p:sp>
      <p:sp>
        <p:nvSpPr>
          <p:cNvPr id="23" name="Picture Placeholder 11">
            <a:extLst>
              <a:ext uri="{FF2B5EF4-FFF2-40B4-BE49-F238E27FC236}">
                <a16:creationId xmlns:a16="http://schemas.microsoft.com/office/drawing/2014/main" id="{D2F053D7-8657-4D69-9D6B-6A31D3EE191F}"/>
              </a:ext>
            </a:extLst>
          </p:cNvPr>
          <p:cNvSpPr>
            <a:spLocks noGrp="1"/>
          </p:cNvSpPr>
          <p:nvPr>
            <p:ph type="pic" sz="quarter" idx="26"/>
          </p:nvPr>
        </p:nvSpPr>
        <p:spPr>
          <a:xfrm>
            <a:off x="6150808" y="3910310"/>
            <a:ext cx="2436812" cy="1155700"/>
          </a:xfrm>
        </p:spPr>
        <p:txBody>
          <a:bodyPr/>
          <a:lstStyle/>
          <a:p>
            <a:endParaRPr lang="en-GB" dirty="0"/>
          </a:p>
        </p:txBody>
      </p:sp>
      <p:sp>
        <p:nvSpPr>
          <p:cNvPr id="24" name="Picture Placeholder 11">
            <a:extLst>
              <a:ext uri="{FF2B5EF4-FFF2-40B4-BE49-F238E27FC236}">
                <a16:creationId xmlns:a16="http://schemas.microsoft.com/office/drawing/2014/main" id="{7109D2C2-06AB-4833-8A7E-8B77411F1184}"/>
              </a:ext>
            </a:extLst>
          </p:cNvPr>
          <p:cNvSpPr>
            <a:spLocks noGrp="1"/>
          </p:cNvSpPr>
          <p:nvPr>
            <p:ph type="pic" sz="quarter" idx="27"/>
          </p:nvPr>
        </p:nvSpPr>
        <p:spPr>
          <a:xfrm>
            <a:off x="8971418" y="3910310"/>
            <a:ext cx="2436812" cy="1155700"/>
          </a:xfrm>
        </p:spPr>
        <p:txBody>
          <a:bodyPr/>
          <a:lstStyle/>
          <a:p>
            <a:endParaRPr lang="en-GB" dirty="0"/>
          </a:p>
        </p:txBody>
      </p:sp>
      <p:sp>
        <p:nvSpPr>
          <p:cNvPr id="25" name="Text Placeholder 16">
            <a:extLst>
              <a:ext uri="{FF2B5EF4-FFF2-40B4-BE49-F238E27FC236}">
                <a16:creationId xmlns:a16="http://schemas.microsoft.com/office/drawing/2014/main" id="{3407D2D6-C5F5-4E02-A032-FD8D85631D98}"/>
              </a:ext>
            </a:extLst>
          </p:cNvPr>
          <p:cNvSpPr>
            <a:spLocks noGrp="1"/>
          </p:cNvSpPr>
          <p:nvPr>
            <p:ph type="body" sz="quarter" idx="28" hasCustomPrompt="1"/>
          </p:nvPr>
        </p:nvSpPr>
        <p:spPr>
          <a:xfrm>
            <a:off x="333019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6" name="Text Placeholder 16">
            <a:extLst>
              <a:ext uri="{FF2B5EF4-FFF2-40B4-BE49-F238E27FC236}">
                <a16:creationId xmlns:a16="http://schemas.microsoft.com/office/drawing/2014/main" id="{66694D52-5B0A-4635-86D1-9F3CE3083732}"/>
              </a:ext>
            </a:extLst>
          </p:cNvPr>
          <p:cNvSpPr>
            <a:spLocks noGrp="1"/>
          </p:cNvSpPr>
          <p:nvPr>
            <p:ph type="body" sz="quarter" idx="29" hasCustomPrompt="1"/>
          </p:nvPr>
        </p:nvSpPr>
        <p:spPr>
          <a:xfrm>
            <a:off x="615080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7" name="Text Placeholder 16">
            <a:extLst>
              <a:ext uri="{FF2B5EF4-FFF2-40B4-BE49-F238E27FC236}">
                <a16:creationId xmlns:a16="http://schemas.microsoft.com/office/drawing/2014/main" id="{F369DB06-CE64-460F-896F-F6D7BC4413B3}"/>
              </a:ext>
            </a:extLst>
          </p:cNvPr>
          <p:cNvSpPr>
            <a:spLocks noGrp="1"/>
          </p:cNvSpPr>
          <p:nvPr>
            <p:ph type="body" sz="quarter" idx="30" hasCustomPrompt="1"/>
          </p:nvPr>
        </p:nvSpPr>
        <p:spPr>
          <a:xfrm>
            <a:off x="897141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3" name="Date Placeholder 3">
            <a:extLst>
              <a:ext uri="{FF2B5EF4-FFF2-40B4-BE49-F238E27FC236}">
                <a16:creationId xmlns:a16="http://schemas.microsoft.com/office/drawing/2014/main" id="{ABCB0661-66F3-96A0-6408-A08F2BAFF412}"/>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7714734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our circl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21994" y="1265238"/>
            <a:ext cx="2412000" cy="2412000"/>
          </a:xfrm>
          <a:prstGeom prst="ellipse">
            <a:avLst/>
          </a:prstGeom>
          <a:ln>
            <a:solidFill>
              <a:schemeClr val="tx1"/>
            </a:solidFill>
          </a:ln>
        </p:spPr>
        <p:txBody>
          <a:bodyPr anchor="ctr" anchorCtr="0">
            <a:normAutofit/>
          </a:bodyPr>
          <a:lstStyle>
            <a:lvl1pPr algn="ctr">
              <a:defRPr sz="1800" b="0"/>
            </a:lvl1pPr>
            <a:lvl2pPr algn="ctr">
              <a:spcBef>
                <a:spcPts val="600"/>
              </a:spcBef>
              <a:defRPr sz="1800" b="1">
                <a:solidFill>
                  <a:schemeClr val="accent2"/>
                </a:solidFill>
              </a:defRPr>
            </a:lvl2pPr>
          </a:lstStyle>
          <a:p>
            <a:pPr lvl="0"/>
            <a:r>
              <a:rPr lang="en-US" dirty="0"/>
              <a:t>Click to edit master text styles</a:t>
            </a:r>
          </a:p>
          <a:p>
            <a:pPr lvl="1"/>
            <a:r>
              <a:rPr lang="en-US" dirty="0"/>
              <a:t>Second level</a:t>
            </a:r>
          </a:p>
        </p:txBody>
      </p:sp>
      <p:sp>
        <p:nvSpPr>
          <p:cNvPr id="21" name="Text Placeholder 7">
            <a:extLst>
              <a:ext uri="{FF2B5EF4-FFF2-40B4-BE49-F238E27FC236}">
                <a16:creationId xmlns:a16="http://schemas.microsoft.com/office/drawing/2014/main" id="{8E66F550-E782-4ACE-B58C-DCEEE04D83B2}"/>
              </a:ext>
            </a:extLst>
          </p:cNvPr>
          <p:cNvSpPr>
            <a:spLocks noGrp="1"/>
          </p:cNvSpPr>
          <p:nvPr>
            <p:ph type="body" sz="quarter" idx="24" hasCustomPrompt="1"/>
          </p:nvPr>
        </p:nvSpPr>
        <p:spPr>
          <a:xfrm>
            <a:off x="3342604" y="1265238"/>
            <a:ext cx="2412000" cy="2412000"/>
          </a:xfrm>
          <a:prstGeom prst="ellipse">
            <a:avLst/>
          </a:prstGeom>
          <a:ln>
            <a:solidFill>
              <a:schemeClr val="tx1"/>
            </a:solidFill>
          </a:ln>
        </p:spPr>
        <p:txBody>
          <a:bodyPr anchor="ctr" anchorCtr="0">
            <a:normAutofit/>
          </a:bodyPr>
          <a:lstStyle>
            <a:lvl1pPr algn="ctr">
              <a:defRPr sz="1800" b="0"/>
            </a:lvl1pPr>
            <a:lvl2pPr algn="ctr">
              <a:spcBef>
                <a:spcPts val="600"/>
              </a:spcBef>
              <a:defRPr sz="1800" b="1">
                <a:solidFill>
                  <a:schemeClr val="accent2"/>
                </a:solidFill>
              </a:defRPr>
            </a:lvl2pPr>
          </a:lstStyle>
          <a:p>
            <a:pPr lvl="0"/>
            <a:r>
              <a:rPr lang="en-US" dirty="0"/>
              <a:t>Click to edit master text styles</a:t>
            </a:r>
          </a:p>
          <a:p>
            <a:pPr lvl="1"/>
            <a:r>
              <a:rPr lang="en-US" dirty="0"/>
              <a:t>Second level</a:t>
            </a:r>
          </a:p>
        </p:txBody>
      </p:sp>
      <p:sp>
        <p:nvSpPr>
          <p:cNvPr id="22" name="Text Placeholder 7">
            <a:extLst>
              <a:ext uri="{FF2B5EF4-FFF2-40B4-BE49-F238E27FC236}">
                <a16:creationId xmlns:a16="http://schemas.microsoft.com/office/drawing/2014/main" id="{44E0CD34-26BF-4377-AAC7-C23FC9C5A1B9}"/>
              </a:ext>
            </a:extLst>
          </p:cNvPr>
          <p:cNvSpPr>
            <a:spLocks noGrp="1"/>
          </p:cNvSpPr>
          <p:nvPr>
            <p:ph type="body" sz="quarter" idx="25" hasCustomPrompt="1"/>
          </p:nvPr>
        </p:nvSpPr>
        <p:spPr>
          <a:xfrm>
            <a:off x="6163214" y="1265238"/>
            <a:ext cx="2412000" cy="2412000"/>
          </a:xfrm>
          <a:prstGeom prst="ellipse">
            <a:avLst/>
          </a:prstGeom>
          <a:ln>
            <a:solidFill>
              <a:schemeClr val="tx1"/>
            </a:solidFill>
          </a:ln>
        </p:spPr>
        <p:txBody>
          <a:bodyPr anchor="ctr" anchorCtr="0">
            <a:normAutofit/>
          </a:bodyPr>
          <a:lstStyle>
            <a:lvl1pPr algn="ctr">
              <a:defRPr sz="1800" b="0"/>
            </a:lvl1pPr>
            <a:lvl2pPr algn="ctr">
              <a:spcBef>
                <a:spcPts val="600"/>
              </a:spcBef>
              <a:defRPr sz="1800" b="1">
                <a:solidFill>
                  <a:schemeClr val="accent2"/>
                </a:solidFill>
              </a:defRPr>
            </a:lvl2pPr>
          </a:lstStyle>
          <a:p>
            <a:pPr lvl="0"/>
            <a:r>
              <a:rPr lang="en-US" dirty="0"/>
              <a:t>Click to edit master text styles</a:t>
            </a:r>
          </a:p>
          <a:p>
            <a:pPr lvl="1"/>
            <a:r>
              <a:rPr lang="en-US" dirty="0"/>
              <a:t>Second level</a:t>
            </a:r>
          </a:p>
        </p:txBody>
      </p:sp>
      <p:sp>
        <p:nvSpPr>
          <p:cNvPr id="23" name="Text Placeholder 7">
            <a:extLst>
              <a:ext uri="{FF2B5EF4-FFF2-40B4-BE49-F238E27FC236}">
                <a16:creationId xmlns:a16="http://schemas.microsoft.com/office/drawing/2014/main" id="{CFB3A794-A323-4426-B9B9-952E9B178D81}"/>
              </a:ext>
            </a:extLst>
          </p:cNvPr>
          <p:cNvSpPr>
            <a:spLocks noGrp="1"/>
          </p:cNvSpPr>
          <p:nvPr>
            <p:ph type="body" sz="quarter" idx="26" hasCustomPrompt="1"/>
          </p:nvPr>
        </p:nvSpPr>
        <p:spPr>
          <a:xfrm>
            <a:off x="8983824" y="1265238"/>
            <a:ext cx="2412000" cy="2412000"/>
          </a:xfrm>
          <a:prstGeom prst="ellipse">
            <a:avLst/>
          </a:prstGeom>
          <a:ln>
            <a:solidFill>
              <a:schemeClr val="tx1"/>
            </a:solidFill>
          </a:ln>
        </p:spPr>
        <p:txBody>
          <a:bodyPr anchor="ctr" anchorCtr="0">
            <a:normAutofit/>
          </a:bodyPr>
          <a:lstStyle>
            <a:lvl1pPr algn="ctr">
              <a:defRPr sz="1800" b="0"/>
            </a:lvl1pPr>
            <a:lvl2pPr algn="ctr">
              <a:spcBef>
                <a:spcPts val="600"/>
              </a:spcBef>
              <a:defRPr sz="1800" b="1">
                <a:solidFill>
                  <a:schemeClr val="accent2"/>
                </a:solidFill>
              </a:defRPr>
            </a:lvl2pPr>
          </a:lstStyle>
          <a:p>
            <a:pPr lvl="0"/>
            <a:r>
              <a:rPr lang="en-US" dirty="0"/>
              <a:t>Click to edit master text styles</a:t>
            </a:r>
          </a:p>
          <a:p>
            <a:pPr lvl="1"/>
            <a:r>
              <a:rPr lang="en-US" dirty="0"/>
              <a:t>Second level</a:t>
            </a:r>
          </a:p>
        </p:txBody>
      </p:sp>
      <p:sp>
        <p:nvSpPr>
          <p:cNvPr id="3" name="Date Placeholder 3">
            <a:extLst>
              <a:ext uri="{FF2B5EF4-FFF2-40B4-BE49-F238E27FC236}">
                <a16:creationId xmlns:a16="http://schemas.microsoft.com/office/drawing/2014/main" id="{E5CD3CC3-D369-9B57-064B-EC888645E343}"/>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8806707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Four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7000"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64412"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91823"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335979"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46100"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991823"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3" name="Date Placeholder 3">
            <a:extLst>
              <a:ext uri="{FF2B5EF4-FFF2-40B4-BE49-F238E27FC236}">
                <a16:creationId xmlns:a16="http://schemas.microsoft.com/office/drawing/2014/main" id="{6BFB5817-4C26-83A8-B6C9-D3F3C0457032}"/>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06809492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Eight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145479"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00912"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864823"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1" name="Text Placeholder 16">
            <a:extLst>
              <a:ext uri="{FF2B5EF4-FFF2-40B4-BE49-F238E27FC236}">
                <a16:creationId xmlns:a16="http://schemas.microsoft.com/office/drawing/2014/main" id="{D053614B-C29F-439D-8F34-868A1FB74612}"/>
              </a:ext>
            </a:extLst>
          </p:cNvPr>
          <p:cNvSpPr>
            <a:spLocks noGrp="1"/>
          </p:cNvSpPr>
          <p:nvPr>
            <p:ph type="body" sz="quarter" idx="27" hasCustomPrompt="1"/>
          </p:nvPr>
        </p:nvSpPr>
        <p:spPr>
          <a:xfrm>
            <a:off x="31384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2" name="Text Placeholder 16">
            <a:extLst>
              <a:ext uri="{FF2B5EF4-FFF2-40B4-BE49-F238E27FC236}">
                <a16:creationId xmlns:a16="http://schemas.microsoft.com/office/drawing/2014/main" id="{195958D4-AA43-48A3-A31D-AA7FD9997A46}"/>
              </a:ext>
            </a:extLst>
          </p:cNvPr>
          <p:cNvSpPr>
            <a:spLocks noGrp="1"/>
          </p:cNvSpPr>
          <p:nvPr>
            <p:ph type="body" sz="quarter" idx="28" hasCustomPrompt="1"/>
          </p:nvPr>
        </p:nvSpPr>
        <p:spPr>
          <a:xfrm>
            <a:off x="6097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3" name="Text Placeholder 16">
            <a:extLst>
              <a:ext uri="{FF2B5EF4-FFF2-40B4-BE49-F238E27FC236}">
                <a16:creationId xmlns:a16="http://schemas.microsoft.com/office/drawing/2014/main" id="{AB4D04C2-2263-46A7-9504-27C4EA99D36D}"/>
              </a:ext>
            </a:extLst>
          </p:cNvPr>
          <p:cNvSpPr>
            <a:spLocks noGrp="1"/>
          </p:cNvSpPr>
          <p:nvPr>
            <p:ph type="body" sz="quarter" idx="29" hasCustomPrompt="1"/>
          </p:nvPr>
        </p:nvSpPr>
        <p:spPr>
          <a:xfrm>
            <a:off x="88788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5" name="Text Placeholder 16">
            <a:extLst>
              <a:ext uri="{FF2B5EF4-FFF2-40B4-BE49-F238E27FC236}">
                <a16:creationId xmlns:a16="http://schemas.microsoft.com/office/drawing/2014/main" id="{ECA847AF-B817-4119-97AF-FDECB88DC14D}"/>
              </a:ext>
            </a:extLst>
          </p:cNvPr>
          <p:cNvSpPr>
            <a:spLocks noGrp="1"/>
          </p:cNvSpPr>
          <p:nvPr>
            <p:ph type="body" sz="quarter" idx="30" hasCustomPrompt="1"/>
          </p:nvPr>
        </p:nvSpPr>
        <p:spPr>
          <a:xfrm>
            <a:off x="509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p>
        </p:txBody>
      </p:sp>
      <p:sp>
        <p:nvSpPr>
          <p:cNvPr id="26" name="Text Placeholder 7">
            <a:extLst>
              <a:ext uri="{FF2B5EF4-FFF2-40B4-BE49-F238E27FC236}">
                <a16:creationId xmlns:a16="http://schemas.microsoft.com/office/drawing/2014/main" id="{C832ADD4-F50F-454E-B2D9-876D8FB35595}"/>
              </a:ext>
            </a:extLst>
          </p:cNvPr>
          <p:cNvSpPr>
            <a:spLocks noGrp="1"/>
          </p:cNvSpPr>
          <p:nvPr>
            <p:ph type="body" sz="quarter" idx="31" hasCustomPrompt="1"/>
          </p:nvPr>
        </p:nvSpPr>
        <p:spPr>
          <a:xfrm>
            <a:off x="509588"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7" name="Text Placeholder 7">
            <a:extLst>
              <a:ext uri="{FF2B5EF4-FFF2-40B4-BE49-F238E27FC236}">
                <a16:creationId xmlns:a16="http://schemas.microsoft.com/office/drawing/2014/main" id="{6ACFFE69-15A9-487F-8FA4-4E14F0B61A53}"/>
              </a:ext>
            </a:extLst>
          </p:cNvPr>
          <p:cNvSpPr>
            <a:spLocks noGrp="1"/>
          </p:cNvSpPr>
          <p:nvPr>
            <p:ph type="body" sz="quarter" idx="32" hasCustomPrompt="1"/>
          </p:nvPr>
        </p:nvSpPr>
        <p:spPr>
          <a:xfrm>
            <a:off x="3145479"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8" name="Text Placeholder 7">
            <a:extLst>
              <a:ext uri="{FF2B5EF4-FFF2-40B4-BE49-F238E27FC236}">
                <a16:creationId xmlns:a16="http://schemas.microsoft.com/office/drawing/2014/main" id="{1FB81596-48BA-4359-88E6-7F2C6B3CF463}"/>
              </a:ext>
            </a:extLst>
          </p:cNvPr>
          <p:cNvSpPr>
            <a:spLocks noGrp="1"/>
          </p:cNvSpPr>
          <p:nvPr>
            <p:ph type="body" sz="quarter" idx="33" hasCustomPrompt="1"/>
          </p:nvPr>
        </p:nvSpPr>
        <p:spPr>
          <a:xfrm>
            <a:off x="6100912"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9" name="Text Placeholder 7">
            <a:extLst>
              <a:ext uri="{FF2B5EF4-FFF2-40B4-BE49-F238E27FC236}">
                <a16:creationId xmlns:a16="http://schemas.microsoft.com/office/drawing/2014/main" id="{5CDF8EA0-7409-4EEC-84A9-99386E2DA0B7}"/>
              </a:ext>
            </a:extLst>
          </p:cNvPr>
          <p:cNvSpPr>
            <a:spLocks noGrp="1"/>
          </p:cNvSpPr>
          <p:nvPr>
            <p:ph type="body" sz="quarter" idx="34" hasCustomPrompt="1"/>
          </p:nvPr>
        </p:nvSpPr>
        <p:spPr>
          <a:xfrm>
            <a:off x="8864823"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30" name="Text Placeholder 16">
            <a:extLst>
              <a:ext uri="{FF2B5EF4-FFF2-40B4-BE49-F238E27FC236}">
                <a16:creationId xmlns:a16="http://schemas.microsoft.com/office/drawing/2014/main" id="{24718102-A97F-483B-A9E6-474C8018ADA9}"/>
              </a:ext>
            </a:extLst>
          </p:cNvPr>
          <p:cNvSpPr>
            <a:spLocks noGrp="1"/>
          </p:cNvSpPr>
          <p:nvPr>
            <p:ph type="body" sz="quarter" idx="35" hasCustomPrompt="1"/>
          </p:nvPr>
        </p:nvSpPr>
        <p:spPr>
          <a:xfrm>
            <a:off x="31384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p>
        </p:txBody>
      </p:sp>
      <p:sp>
        <p:nvSpPr>
          <p:cNvPr id="31" name="Text Placeholder 16">
            <a:extLst>
              <a:ext uri="{FF2B5EF4-FFF2-40B4-BE49-F238E27FC236}">
                <a16:creationId xmlns:a16="http://schemas.microsoft.com/office/drawing/2014/main" id="{AA260A7C-8FFD-4C6E-91CE-B0470195A70D}"/>
              </a:ext>
            </a:extLst>
          </p:cNvPr>
          <p:cNvSpPr>
            <a:spLocks noGrp="1"/>
          </p:cNvSpPr>
          <p:nvPr>
            <p:ph type="body" sz="quarter" idx="36" hasCustomPrompt="1"/>
          </p:nvPr>
        </p:nvSpPr>
        <p:spPr>
          <a:xfrm>
            <a:off x="6097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32" name="Text Placeholder 16">
            <a:extLst>
              <a:ext uri="{FF2B5EF4-FFF2-40B4-BE49-F238E27FC236}">
                <a16:creationId xmlns:a16="http://schemas.microsoft.com/office/drawing/2014/main" id="{1E55353B-A437-4DD1-85DB-2956FF65DD04}"/>
              </a:ext>
            </a:extLst>
          </p:cNvPr>
          <p:cNvSpPr>
            <a:spLocks noGrp="1"/>
          </p:cNvSpPr>
          <p:nvPr>
            <p:ph type="body" sz="quarter" idx="37" hasCustomPrompt="1"/>
          </p:nvPr>
        </p:nvSpPr>
        <p:spPr>
          <a:xfrm>
            <a:off x="88788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3" name="Date Placeholder 3">
            <a:extLst>
              <a:ext uri="{FF2B5EF4-FFF2-40B4-BE49-F238E27FC236}">
                <a16:creationId xmlns:a16="http://schemas.microsoft.com/office/drawing/2014/main" id="{E4394A38-B84C-595A-A737-3CA743B8F27A}"/>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118095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ata Visualis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1042210"/>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930399"/>
            <a:ext cx="5040312" cy="3992563"/>
          </a:xfrm>
        </p:spPr>
        <p:txBody>
          <a:bodyPr>
            <a:noAutofit/>
          </a:bodyPr>
          <a:lstStyle>
            <a:lvl1pPr>
              <a:spcBef>
                <a:spcPts val="0"/>
              </a:spcBef>
              <a:spcAft>
                <a:spcPts val="1000"/>
              </a:spcAft>
              <a:defRPr sz="1200" b="1">
                <a:solidFill>
                  <a:schemeClr val="accent2"/>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Chart Placeholder 9">
            <a:extLst>
              <a:ext uri="{FF2B5EF4-FFF2-40B4-BE49-F238E27FC236}">
                <a16:creationId xmlns:a16="http://schemas.microsoft.com/office/drawing/2014/main" id="{F92B422B-57C0-445B-982A-FFF6AB0DCDBE}"/>
              </a:ext>
            </a:extLst>
          </p:cNvPr>
          <p:cNvSpPr>
            <a:spLocks noGrp="1"/>
          </p:cNvSpPr>
          <p:nvPr>
            <p:ph type="chart" sz="quarter" idx="13"/>
          </p:nvPr>
        </p:nvSpPr>
        <p:spPr>
          <a:xfrm>
            <a:off x="6329363" y="520700"/>
            <a:ext cx="2468562" cy="2641600"/>
          </a:xfrm>
        </p:spPr>
        <p:txBody>
          <a:bodyPr/>
          <a:lstStyle/>
          <a:p>
            <a:endParaRPr lang="en-GB" dirty="0"/>
          </a:p>
        </p:txBody>
      </p:sp>
      <p:sp>
        <p:nvSpPr>
          <p:cNvPr id="11" name="Chart Placeholder 9">
            <a:extLst>
              <a:ext uri="{FF2B5EF4-FFF2-40B4-BE49-F238E27FC236}">
                <a16:creationId xmlns:a16="http://schemas.microsoft.com/office/drawing/2014/main" id="{0DB3372A-ADFE-49FB-B75B-BA6CE3C2562D}"/>
              </a:ext>
            </a:extLst>
          </p:cNvPr>
          <p:cNvSpPr>
            <a:spLocks noGrp="1"/>
          </p:cNvSpPr>
          <p:nvPr>
            <p:ph type="chart" sz="quarter" idx="14"/>
          </p:nvPr>
        </p:nvSpPr>
        <p:spPr>
          <a:xfrm>
            <a:off x="9288463" y="520700"/>
            <a:ext cx="2468562" cy="2641600"/>
          </a:xfrm>
        </p:spPr>
        <p:txBody>
          <a:bodyPr/>
          <a:lstStyle/>
          <a:p>
            <a:endParaRPr lang="en-GB" dirty="0"/>
          </a:p>
        </p:txBody>
      </p:sp>
      <p:sp>
        <p:nvSpPr>
          <p:cNvPr id="12" name="Chart Placeholder 9">
            <a:extLst>
              <a:ext uri="{FF2B5EF4-FFF2-40B4-BE49-F238E27FC236}">
                <a16:creationId xmlns:a16="http://schemas.microsoft.com/office/drawing/2014/main" id="{F4247118-8718-4863-A3C4-E7411F40AF33}"/>
              </a:ext>
            </a:extLst>
          </p:cNvPr>
          <p:cNvSpPr>
            <a:spLocks noGrp="1"/>
          </p:cNvSpPr>
          <p:nvPr>
            <p:ph type="chart" sz="quarter" idx="15"/>
          </p:nvPr>
        </p:nvSpPr>
        <p:spPr>
          <a:xfrm>
            <a:off x="6329363" y="3379305"/>
            <a:ext cx="2468562" cy="2641600"/>
          </a:xfrm>
        </p:spPr>
        <p:txBody>
          <a:bodyPr/>
          <a:lstStyle/>
          <a:p>
            <a:endParaRPr lang="en-GB" dirty="0"/>
          </a:p>
        </p:txBody>
      </p:sp>
      <p:sp>
        <p:nvSpPr>
          <p:cNvPr id="13" name="Chart Placeholder 9">
            <a:extLst>
              <a:ext uri="{FF2B5EF4-FFF2-40B4-BE49-F238E27FC236}">
                <a16:creationId xmlns:a16="http://schemas.microsoft.com/office/drawing/2014/main" id="{97C169E8-5484-47A9-9091-3A4B0D4A7D7F}"/>
              </a:ext>
            </a:extLst>
          </p:cNvPr>
          <p:cNvSpPr>
            <a:spLocks noGrp="1"/>
          </p:cNvSpPr>
          <p:nvPr>
            <p:ph type="chart" sz="quarter" idx="16"/>
          </p:nvPr>
        </p:nvSpPr>
        <p:spPr>
          <a:xfrm>
            <a:off x="9288463" y="3379305"/>
            <a:ext cx="2468562" cy="2641600"/>
          </a:xfrm>
        </p:spPr>
        <p:txBody>
          <a:bodyPr/>
          <a:lstStyle/>
          <a:p>
            <a:endParaRPr lang="en-GB" dirty="0"/>
          </a:p>
        </p:txBody>
      </p:sp>
      <p:sp>
        <p:nvSpPr>
          <p:cNvPr id="14" name="Text Placeholder 14">
            <a:extLst>
              <a:ext uri="{FF2B5EF4-FFF2-40B4-BE49-F238E27FC236}">
                <a16:creationId xmlns:a16="http://schemas.microsoft.com/office/drawing/2014/main" id="{422EDAF5-5A75-4F97-87FF-F49DF7C20FB0}"/>
              </a:ext>
            </a:extLst>
          </p:cNvPr>
          <p:cNvSpPr>
            <a:spLocks noGrp="1"/>
          </p:cNvSpPr>
          <p:nvPr>
            <p:ph type="body" sz="quarter" idx="17" hasCustomPrompt="1"/>
          </p:nvPr>
        </p:nvSpPr>
        <p:spPr>
          <a:xfrm>
            <a:off x="6329363" y="6121400"/>
            <a:ext cx="5353050" cy="362546"/>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4" name="Date Placeholder 3">
            <a:extLst>
              <a:ext uri="{FF2B5EF4-FFF2-40B4-BE49-F238E27FC236}">
                <a16:creationId xmlns:a16="http://schemas.microsoft.com/office/drawing/2014/main" id="{CC337E05-A7E7-5A4D-F850-BED5DB9361B0}"/>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07280357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Data Visualisation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11172050" cy="1042210"/>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471133"/>
            <a:ext cx="5586412" cy="488353"/>
          </a:xfrm>
        </p:spPr>
        <p:txBody>
          <a:bodyPr>
            <a:noAutofit/>
          </a:bodyPr>
          <a:lstStyle>
            <a:lvl1pPr>
              <a:spcBef>
                <a:spcPts val="600"/>
              </a:spcBef>
              <a:spcAft>
                <a:spcPts val="0"/>
              </a:spcAft>
              <a:defRPr sz="1200">
                <a:solidFill>
                  <a:schemeClr val="tx1"/>
                </a:solidFill>
              </a:defRPr>
            </a:lvl1pPr>
            <a:lvl2pPr>
              <a:spcBef>
                <a:spcPts val="6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Chart Placeholder 9">
            <a:extLst>
              <a:ext uri="{FF2B5EF4-FFF2-40B4-BE49-F238E27FC236}">
                <a16:creationId xmlns:a16="http://schemas.microsoft.com/office/drawing/2014/main" id="{F92B422B-57C0-445B-982A-FFF6AB0DCDBE}"/>
              </a:ext>
            </a:extLst>
          </p:cNvPr>
          <p:cNvSpPr>
            <a:spLocks noGrp="1"/>
          </p:cNvSpPr>
          <p:nvPr>
            <p:ph type="chart" sz="quarter" idx="13"/>
          </p:nvPr>
        </p:nvSpPr>
        <p:spPr>
          <a:xfrm>
            <a:off x="510362" y="2065815"/>
            <a:ext cx="5585637" cy="3611563"/>
          </a:xfrm>
        </p:spPr>
        <p:txBody>
          <a:bodyPr/>
          <a:lstStyle/>
          <a:p>
            <a:endParaRPr lang="en-GB" dirty="0"/>
          </a:p>
        </p:txBody>
      </p:sp>
      <p:sp>
        <p:nvSpPr>
          <p:cNvPr id="12" name="Chart Placeholder 9">
            <a:extLst>
              <a:ext uri="{FF2B5EF4-FFF2-40B4-BE49-F238E27FC236}">
                <a16:creationId xmlns:a16="http://schemas.microsoft.com/office/drawing/2014/main" id="{F4247118-8718-4863-A3C4-E7411F40AF33}"/>
              </a:ext>
            </a:extLst>
          </p:cNvPr>
          <p:cNvSpPr>
            <a:spLocks noGrp="1"/>
          </p:cNvSpPr>
          <p:nvPr>
            <p:ph type="chart" sz="quarter" idx="15"/>
          </p:nvPr>
        </p:nvSpPr>
        <p:spPr>
          <a:xfrm>
            <a:off x="6605587" y="2065815"/>
            <a:ext cx="5076826" cy="3611563"/>
          </a:xfrm>
        </p:spPr>
        <p:txBody>
          <a:bodyPr/>
          <a:lstStyle/>
          <a:p>
            <a:endParaRPr lang="en-GB" dirty="0"/>
          </a:p>
        </p:txBody>
      </p:sp>
      <p:sp>
        <p:nvSpPr>
          <p:cNvPr id="15" name="Text Placeholder 14">
            <a:extLst>
              <a:ext uri="{FF2B5EF4-FFF2-40B4-BE49-F238E27FC236}">
                <a16:creationId xmlns:a16="http://schemas.microsoft.com/office/drawing/2014/main" id="{BF9665DB-2E79-48FA-93AC-5E92F546E5D9}"/>
              </a:ext>
            </a:extLst>
          </p:cNvPr>
          <p:cNvSpPr>
            <a:spLocks noGrp="1"/>
          </p:cNvSpPr>
          <p:nvPr>
            <p:ph type="body" sz="quarter" idx="17" hasCustomPrompt="1"/>
          </p:nvPr>
        </p:nvSpPr>
        <p:spPr>
          <a:xfrm>
            <a:off x="6605588" y="5790752"/>
            <a:ext cx="5074920" cy="362546"/>
          </a:xfrm>
        </p:spPr>
        <p:txBody>
          <a:bodyPr>
            <a:noAutofit/>
          </a:bodyPr>
          <a:lstStyle>
            <a:lvl1pPr>
              <a:spcBef>
                <a:spcPts val="600"/>
              </a:spcBef>
              <a:defRPr sz="1000"/>
            </a:lvl1pPr>
            <a:lvl2pPr>
              <a:spcBef>
                <a:spcPts val="60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14" name="Content Placeholder 2">
            <a:extLst>
              <a:ext uri="{FF2B5EF4-FFF2-40B4-BE49-F238E27FC236}">
                <a16:creationId xmlns:a16="http://schemas.microsoft.com/office/drawing/2014/main" id="{FF279420-5116-4AAF-ADBE-BC7ED57543CF}"/>
              </a:ext>
            </a:extLst>
          </p:cNvPr>
          <p:cNvSpPr>
            <a:spLocks noGrp="1"/>
          </p:cNvSpPr>
          <p:nvPr>
            <p:ph sz="half" idx="18" hasCustomPrompt="1"/>
          </p:nvPr>
        </p:nvSpPr>
        <p:spPr>
          <a:xfrm>
            <a:off x="6605587" y="1471133"/>
            <a:ext cx="5076825" cy="488353"/>
          </a:xfrm>
        </p:spPr>
        <p:txBody>
          <a:bodyPr>
            <a:noAutofit/>
          </a:bodyPr>
          <a:lstStyle>
            <a:lvl1pPr>
              <a:spcBef>
                <a:spcPts val="600"/>
              </a:spcBef>
              <a:spcAft>
                <a:spcPts val="0"/>
              </a:spcAft>
              <a:defRPr sz="1200">
                <a:solidFill>
                  <a:schemeClr val="tx1"/>
                </a:solidFill>
              </a:defRPr>
            </a:lvl1pPr>
            <a:lvl2pPr>
              <a:spcBef>
                <a:spcPts val="6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16" name="Text Placeholder 14">
            <a:extLst>
              <a:ext uri="{FF2B5EF4-FFF2-40B4-BE49-F238E27FC236}">
                <a16:creationId xmlns:a16="http://schemas.microsoft.com/office/drawing/2014/main" id="{DCA1DD17-5605-4B37-8EBC-712C5D935348}"/>
              </a:ext>
            </a:extLst>
          </p:cNvPr>
          <p:cNvSpPr>
            <a:spLocks noGrp="1"/>
          </p:cNvSpPr>
          <p:nvPr>
            <p:ph type="body" sz="quarter" idx="19" hasCustomPrompt="1"/>
          </p:nvPr>
        </p:nvSpPr>
        <p:spPr>
          <a:xfrm>
            <a:off x="525462" y="5790752"/>
            <a:ext cx="5570537" cy="362546"/>
          </a:xfrm>
        </p:spPr>
        <p:txBody>
          <a:bodyPr>
            <a:noAutofit/>
          </a:bodyPr>
          <a:lstStyle>
            <a:lvl1pPr>
              <a:spcBef>
                <a:spcPts val="600"/>
              </a:spcBef>
              <a:defRPr sz="1000"/>
            </a:lvl1pPr>
            <a:lvl2pPr>
              <a:spcBef>
                <a:spcPts val="60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4" name="Date Placeholder 3">
            <a:extLst>
              <a:ext uri="{FF2B5EF4-FFF2-40B4-BE49-F238E27FC236}">
                <a16:creationId xmlns:a16="http://schemas.microsoft.com/office/drawing/2014/main" id="{B4F08373-C5DF-A090-D634-159A7F3B7C3C}"/>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74798954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wo charts with tex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56728"/>
            <a:ext cx="5341904"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5" name="Text Placeholder 14">
            <a:extLst>
              <a:ext uri="{FF2B5EF4-FFF2-40B4-BE49-F238E27FC236}">
                <a16:creationId xmlns:a16="http://schemas.microsoft.com/office/drawing/2014/main" id="{BF9665DB-2E79-48FA-93AC-5E92F546E5D9}"/>
              </a:ext>
            </a:extLst>
          </p:cNvPr>
          <p:cNvSpPr>
            <a:spLocks noGrp="1"/>
          </p:cNvSpPr>
          <p:nvPr>
            <p:ph type="body" sz="quarter" idx="17" hasCustomPrompt="1"/>
          </p:nvPr>
        </p:nvSpPr>
        <p:spPr>
          <a:xfrm>
            <a:off x="6329363" y="5956782"/>
            <a:ext cx="5353050" cy="362546"/>
          </a:xfrm>
        </p:spPr>
        <p:txBody>
          <a:bodyPr>
            <a:noAutofit/>
          </a:bodyPr>
          <a:lstStyle>
            <a:lvl1pPr>
              <a:spcBef>
                <a:spcPts val="300"/>
              </a:spcBef>
              <a:defRPr sz="1000"/>
            </a:lvl1pPr>
            <a:lvl2pPr>
              <a:spcBef>
                <a:spcPts val="30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14" name="Content Placeholder 2">
            <a:extLst>
              <a:ext uri="{FF2B5EF4-FFF2-40B4-BE49-F238E27FC236}">
                <a16:creationId xmlns:a16="http://schemas.microsoft.com/office/drawing/2014/main" id="{FF279420-5116-4AAF-ADBE-BC7ED57543CF}"/>
              </a:ext>
            </a:extLst>
          </p:cNvPr>
          <p:cNvSpPr>
            <a:spLocks noGrp="1"/>
          </p:cNvSpPr>
          <p:nvPr>
            <p:ph sz="half" idx="18" hasCustomPrompt="1"/>
          </p:nvPr>
        </p:nvSpPr>
        <p:spPr>
          <a:xfrm>
            <a:off x="6342385" y="1256728"/>
            <a:ext cx="5340028"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16" name="Text Placeholder 14">
            <a:extLst>
              <a:ext uri="{FF2B5EF4-FFF2-40B4-BE49-F238E27FC236}">
                <a16:creationId xmlns:a16="http://schemas.microsoft.com/office/drawing/2014/main" id="{DCA1DD17-5605-4B37-8EBC-712C5D935348}"/>
              </a:ext>
            </a:extLst>
          </p:cNvPr>
          <p:cNvSpPr>
            <a:spLocks noGrp="1"/>
          </p:cNvSpPr>
          <p:nvPr>
            <p:ph type="body" sz="quarter" idx="19" hasCustomPrompt="1"/>
          </p:nvPr>
        </p:nvSpPr>
        <p:spPr>
          <a:xfrm>
            <a:off x="525463" y="5956782"/>
            <a:ext cx="5353050" cy="362546"/>
          </a:xfrm>
        </p:spPr>
        <p:txBody>
          <a:bodyPr>
            <a:noAutofit/>
          </a:bodyPr>
          <a:lstStyle>
            <a:lvl1pPr>
              <a:spcBef>
                <a:spcPts val="300"/>
              </a:spcBef>
              <a:defRPr sz="1000"/>
            </a:lvl1pPr>
            <a:lvl2pPr>
              <a:spcBef>
                <a:spcPts val="30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dirty="0"/>
              <a:t>Click to edit master title style</a:t>
            </a:r>
            <a:endParaRPr lang="en-GB" dirty="0"/>
          </a:p>
        </p:txBody>
      </p:sp>
      <p:sp>
        <p:nvSpPr>
          <p:cNvPr id="11" name="Chart Placeholder 9">
            <a:extLst>
              <a:ext uri="{FF2B5EF4-FFF2-40B4-BE49-F238E27FC236}">
                <a16:creationId xmlns:a16="http://schemas.microsoft.com/office/drawing/2014/main" id="{8C4C830F-B123-4738-B275-9378C9521411}"/>
              </a:ext>
            </a:extLst>
          </p:cNvPr>
          <p:cNvSpPr>
            <a:spLocks noGrp="1"/>
          </p:cNvSpPr>
          <p:nvPr>
            <p:ph type="chart" sz="quarter" idx="13"/>
          </p:nvPr>
        </p:nvSpPr>
        <p:spPr>
          <a:xfrm>
            <a:off x="510362" y="1824634"/>
            <a:ext cx="5341163" cy="4098328"/>
          </a:xfrm>
        </p:spPr>
        <p:txBody>
          <a:bodyPr/>
          <a:lstStyle/>
          <a:p>
            <a:endParaRPr lang="en-GB" dirty="0"/>
          </a:p>
        </p:txBody>
      </p:sp>
      <p:sp>
        <p:nvSpPr>
          <p:cNvPr id="13" name="Chart Placeholder 9">
            <a:extLst>
              <a:ext uri="{FF2B5EF4-FFF2-40B4-BE49-F238E27FC236}">
                <a16:creationId xmlns:a16="http://schemas.microsoft.com/office/drawing/2014/main" id="{7BD72452-2D16-4B82-8BBA-0FB433B3AEDD}"/>
              </a:ext>
            </a:extLst>
          </p:cNvPr>
          <p:cNvSpPr>
            <a:spLocks noGrp="1"/>
          </p:cNvSpPr>
          <p:nvPr>
            <p:ph type="chart" sz="quarter" idx="15"/>
          </p:nvPr>
        </p:nvSpPr>
        <p:spPr>
          <a:xfrm>
            <a:off x="6340477" y="1824635"/>
            <a:ext cx="5341936" cy="4098328"/>
          </a:xfrm>
        </p:spPr>
        <p:txBody>
          <a:bodyPr/>
          <a:lstStyle/>
          <a:p>
            <a:endParaRPr lang="en-GB" dirty="0"/>
          </a:p>
        </p:txBody>
      </p:sp>
      <p:sp>
        <p:nvSpPr>
          <p:cNvPr id="2" name="Date Placeholder 3">
            <a:extLst>
              <a:ext uri="{FF2B5EF4-FFF2-40B4-BE49-F238E27FC236}">
                <a16:creationId xmlns:a16="http://schemas.microsoft.com/office/drawing/2014/main" id="{03613D8D-E416-1E19-E6A4-987322991CF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26118704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Panel and chart">
    <p:spTree>
      <p:nvGrpSpPr>
        <p:cNvPr id="1" name=""/>
        <p:cNvGrpSpPr/>
        <p:nvPr/>
      </p:nvGrpSpPr>
      <p:grpSpPr>
        <a:xfrm>
          <a:off x="0" y="0"/>
          <a:ext cx="0" cy="0"/>
          <a:chOff x="0" y="0"/>
          <a:chExt cx="0" cy="0"/>
        </a:xfrm>
      </p:grpSpPr>
      <p:sp>
        <p:nvSpPr>
          <p:cNvPr id="26" name="Text Placeholder 14">
            <a:extLst>
              <a:ext uri="{FF2B5EF4-FFF2-40B4-BE49-F238E27FC236}">
                <a16:creationId xmlns:a16="http://schemas.microsoft.com/office/drawing/2014/main" id="{DDD431C1-07AE-4A2A-AE70-F4DB4E14285B}"/>
              </a:ext>
            </a:extLst>
          </p:cNvPr>
          <p:cNvSpPr>
            <a:spLocks noGrp="1"/>
          </p:cNvSpPr>
          <p:nvPr>
            <p:ph type="body" sz="quarter" idx="19" hasCustomPrompt="1"/>
          </p:nvPr>
        </p:nvSpPr>
        <p:spPr>
          <a:xfrm>
            <a:off x="4677048" y="5475767"/>
            <a:ext cx="7000601" cy="748464"/>
          </a:xfrm>
        </p:spPr>
        <p:txBody>
          <a:bodyPr>
            <a:noAutofit/>
          </a:bodyPr>
          <a:lstStyle>
            <a:lvl1pPr>
              <a:spcBef>
                <a:spcPts val="600"/>
              </a:spcBef>
              <a:defRPr sz="1000"/>
            </a:lvl1pPr>
            <a:lvl2pPr>
              <a:spcBef>
                <a:spcPts val="60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25" name="Chart Placeholder 24">
            <a:extLst>
              <a:ext uri="{FF2B5EF4-FFF2-40B4-BE49-F238E27FC236}">
                <a16:creationId xmlns:a16="http://schemas.microsoft.com/office/drawing/2014/main" id="{AF11A169-656C-44AB-ACC4-996E70407B6C}"/>
              </a:ext>
            </a:extLst>
          </p:cNvPr>
          <p:cNvSpPr>
            <a:spLocks noGrp="1"/>
          </p:cNvSpPr>
          <p:nvPr>
            <p:ph type="chart" sz="quarter" idx="13"/>
          </p:nvPr>
        </p:nvSpPr>
        <p:spPr>
          <a:xfrm>
            <a:off x="4677047" y="1285875"/>
            <a:ext cx="7005365" cy="4005263"/>
          </a:xfrm>
        </p:spPr>
        <p:txBody>
          <a:bodyPr/>
          <a:lstStyle/>
          <a:p>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8" name="Content Placeholder">
            <a:extLst>
              <a:ext uri="{FF2B5EF4-FFF2-40B4-BE49-F238E27FC236}">
                <a16:creationId xmlns:a16="http://schemas.microsoft.com/office/drawing/2014/main" id="{6FD2B68E-4104-4070-9CE0-0638965F8E52}"/>
              </a:ext>
            </a:extLst>
          </p:cNvPr>
          <p:cNvSpPr>
            <a:spLocks noGrp="1"/>
          </p:cNvSpPr>
          <p:nvPr>
            <p:ph idx="1" hasCustomPrompt="1"/>
          </p:nvPr>
        </p:nvSpPr>
        <p:spPr>
          <a:xfrm>
            <a:off x="510364" y="1285875"/>
            <a:ext cx="3264711" cy="4658517"/>
          </a:xfrm>
        </p:spPr>
        <p:txBody>
          <a:bodyPr>
            <a:noAutofit/>
          </a:bodyPr>
          <a:lstStyle>
            <a:lvl1pPr>
              <a:defRPr sz="1600" b="1">
                <a:solidFill>
                  <a:schemeClr val="accent2"/>
                </a:solidFill>
              </a:defRPr>
            </a:lvl1pPr>
            <a:lvl2pPr>
              <a:spcBef>
                <a:spcPts val="600"/>
              </a:spcBef>
              <a:defRPr sz="1600"/>
            </a:lvl2pPr>
            <a:lvl3pPr marL="0" indent="0">
              <a:spcBef>
                <a:spcPts val="600"/>
              </a:spcBef>
              <a:buNone/>
              <a:defRPr sz="1200" b="1"/>
            </a:lvl3pPr>
            <a:lvl4pPr marL="180975" indent="-180975">
              <a:spcBef>
                <a:spcPts val="600"/>
              </a:spcBef>
              <a:defRPr sz="1200"/>
            </a:lvl4pPr>
            <a:lvl5pPr marL="355600" indent="-180975">
              <a:spcBef>
                <a:spcPts val="600"/>
              </a:spcBef>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3">
            <a:extLst>
              <a:ext uri="{FF2B5EF4-FFF2-40B4-BE49-F238E27FC236}">
                <a16:creationId xmlns:a16="http://schemas.microsoft.com/office/drawing/2014/main" id="{573EC092-6BED-AEAE-D11B-053D1921C928}"/>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9707910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hapter Index">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10249076" cy="4349356"/>
          </a:xfrm>
        </p:spPr>
        <p:txBody>
          <a:bodyPr/>
          <a:lstStyle>
            <a:lvl1pPr>
              <a:spcBef>
                <a:spcPts val="700"/>
              </a:spcBef>
              <a:tabLst>
                <a:tab pos="9934575" algn="r"/>
              </a:tabLst>
              <a:defRPr sz="2000" b="0"/>
            </a:lvl1pPr>
            <a:lvl2pPr>
              <a:spcBef>
                <a:spcPts val="700"/>
              </a:spcBef>
              <a:tabLst>
                <a:tab pos="9934575" algn="r"/>
              </a:tabLst>
              <a:defRPr sz="2000"/>
            </a:lvl2pPr>
            <a:lvl3pPr>
              <a:defRPr sz="1800"/>
            </a:lvl3pPr>
            <a:lvl4pPr>
              <a:defRPr sz="16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4" name="Date Placeholder 3">
            <a:extLst>
              <a:ext uri="{FF2B5EF4-FFF2-40B4-BE49-F238E27FC236}">
                <a16:creationId xmlns:a16="http://schemas.microsoft.com/office/drawing/2014/main" id="{E1DBF4A0-0A8E-A69B-DD4F-B7C16E0296E0}"/>
              </a:ext>
            </a:extLst>
          </p:cNvPr>
          <p:cNvSpPr>
            <a:spLocks noGrp="1"/>
          </p:cNvSpPr>
          <p:nvPr>
            <p:ph type="dt" sz="half" idx="2"/>
          </p:nvPr>
        </p:nvSpPr>
        <p:spPr>
          <a:xfrm>
            <a:off x="510361" y="6483946"/>
            <a:ext cx="5332174"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US" dirty="0"/>
          </a:p>
        </p:txBody>
      </p:sp>
    </p:spTree>
    <p:extLst>
      <p:ext uri="{BB962C8B-B14F-4D97-AF65-F5344CB8AC3E}">
        <p14:creationId xmlns:p14="http://schemas.microsoft.com/office/powerpoint/2010/main" val="124580942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Panel and 4X charts">
    <p:spTree>
      <p:nvGrpSpPr>
        <p:cNvPr id="1" name=""/>
        <p:cNvGrpSpPr/>
        <p:nvPr/>
      </p:nvGrpSpPr>
      <p:grpSpPr>
        <a:xfrm>
          <a:off x="0" y="0"/>
          <a:ext cx="0" cy="0"/>
          <a:chOff x="0" y="0"/>
          <a:chExt cx="0" cy="0"/>
        </a:xfrm>
      </p:grpSpPr>
      <p:sp>
        <p:nvSpPr>
          <p:cNvPr id="25" name="Chart Placeholder 24">
            <a:extLst>
              <a:ext uri="{FF2B5EF4-FFF2-40B4-BE49-F238E27FC236}">
                <a16:creationId xmlns:a16="http://schemas.microsoft.com/office/drawing/2014/main" id="{AF11A169-656C-44AB-ACC4-996E70407B6C}"/>
              </a:ext>
            </a:extLst>
          </p:cNvPr>
          <p:cNvSpPr>
            <a:spLocks noGrp="1"/>
          </p:cNvSpPr>
          <p:nvPr>
            <p:ph type="chart" sz="quarter" idx="13"/>
          </p:nvPr>
        </p:nvSpPr>
        <p:spPr>
          <a:xfrm>
            <a:off x="4241800" y="1285875"/>
            <a:ext cx="3606524" cy="2143125"/>
          </a:xfrm>
        </p:spPr>
        <p:txBody>
          <a:bodyPr/>
          <a:lstStyle/>
          <a:p>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5875"/>
            <a:ext cx="3264711" cy="4658517"/>
          </a:xfrm>
        </p:spPr>
        <p:txBody>
          <a:bodyPr>
            <a:noAutofit/>
          </a:bodyPr>
          <a:lstStyle>
            <a:lvl1pPr>
              <a:defRPr sz="1600" b="1">
                <a:solidFill>
                  <a:schemeClr val="accent2"/>
                </a:solidFill>
              </a:defRPr>
            </a:lvl1pPr>
            <a:lvl2pPr>
              <a:spcBef>
                <a:spcPts val="600"/>
              </a:spcBef>
              <a:defRPr sz="1600"/>
            </a:lvl2pPr>
            <a:lvl3pPr marL="0" indent="0">
              <a:spcBef>
                <a:spcPts val="600"/>
              </a:spcBef>
              <a:buNone/>
              <a:defRPr sz="1200" b="1"/>
            </a:lvl3pPr>
            <a:lvl4pPr marL="180975" indent="-180975">
              <a:spcBef>
                <a:spcPts val="600"/>
              </a:spcBef>
              <a:defRPr sz="1200"/>
            </a:lvl4pPr>
            <a:lvl5pPr marL="355600" indent="-180975">
              <a:spcBef>
                <a:spcPts val="600"/>
              </a:spcBef>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14" name="Chart Placeholder 24">
            <a:extLst>
              <a:ext uri="{FF2B5EF4-FFF2-40B4-BE49-F238E27FC236}">
                <a16:creationId xmlns:a16="http://schemas.microsoft.com/office/drawing/2014/main" id="{5BE4D5EC-2FA0-4472-9A97-F8E8524C39CC}"/>
              </a:ext>
            </a:extLst>
          </p:cNvPr>
          <p:cNvSpPr>
            <a:spLocks noGrp="1"/>
          </p:cNvSpPr>
          <p:nvPr>
            <p:ph type="chart" sz="quarter" idx="20"/>
          </p:nvPr>
        </p:nvSpPr>
        <p:spPr>
          <a:xfrm>
            <a:off x="8075113" y="1285875"/>
            <a:ext cx="3606524" cy="2143125"/>
          </a:xfrm>
        </p:spPr>
        <p:txBody>
          <a:bodyPr/>
          <a:lstStyle/>
          <a:p>
            <a:endParaRPr lang="en-GB" dirty="0"/>
          </a:p>
        </p:txBody>
      </p:sp>
      <p:sp>
        <p:nvSpPr>
          <p:cNvPr id="15" name="Chart Placeholder 24">
            <a:extLst>
              <a:ext uri="{FF2B5EF4-FFF2-40B4-BE49-F238E27FC236}">
                <a16:creationId xmlns:a16="http://schemas.microsoft.com/office/drawing/2014/main" id="{048E351A-499E-4623-837D-D0964216476E}"/>
              </a:ext>
            </a:extLst>
          </p:cNvPr>
          <p:cNvSpPr>
            <a:spLocks noGrp="1"/>
          </p:cNvSpPr>
          <p:nvPr>
            <p:ph type="chart" sz="quarter" idx="21"/>
          </p:nvPr>
        </p:nvSpPr>
        <p:spPr>
          <a:xfrm>
            <a:off x="4241800" y="3775075"/>
            <a:ext cx="3606524" cy="2143125"/>
          </a:xfrm>
        </p:spPr>
        <p:txBody>
          <a:bodyPr/>
          <a:lstStyle/>
          <a:p>
            <a:endParaRPr lang="en-GB" dirty="0"/>
          </a:p>
        </p:txBody>
      </p:sp>
      <p:sp>
        <p:nvSpPr>
          <p:cNvPr id="16" name="Chart Placeholder 24">
            <a:extLst>
              <a:ext uri="{FF2B5EF4-FFF2-40B4-BE49-F238E27FC236}">
                <a16:creationId xmlns:a16="http://schemas.microsoft.com/office/drawing/2014/main" id="{2F8721F9-54F4-4F81-BBF9-DCF522DDB729}"/>
              </a:ext>
            </a:extLst>
          </p:cNvPr>
          <p:cNvSpPr>
            <a:spLocks noGrp="1"/>
          </p:cNvSpPr>
          <p:nvPr>
            <p:ph type="chart" sz="quarter" idx="22"/>
          </p:nvPr>
        </p:nvSpPr>
        <p:spPr>
          <a:xfrm>
            <a:off x="8075113" y="3775075"/>
            <a:ext cx="3606524" cy="2143125"/>
          </a:xfrm>
        </p:spPr>
        <p:txBody>
          <a:bodyPr/>
          <a:lstStyle/>
          <a:p>
            <a:endParaRPr lang="en-GB" dirty="0"/>
          </a:p>
        </p:txBody>
      </p:sp>
      <p:sp>
        <p:nvSpPr>
          <p:cNvPr id="13" name="Text Placeholder 14">
            <a:extLst>
              <a:ext uri="{FF2B5EF4-FFF2-40B4-BE49-F238E27FC236}">
                <a16:creationId xmlns:a16="http://schemas.microsoft.com/office/drawing/2014/main" id="{D95CB480-FA4D-4A80-B876-50A527906C45}"/>
              </a:ext>
            </a:extLst>
          </p:cNvPr>
          <p:cNvSpPr>
            <a:spLocks noGrp="1"/>
          </p:cNvSpPr>
          <p:nvPr>
            <p:ph type="body" sz="quarter" idx="19" hasCustomPrompt="1"/>
          </p:nvPr>
        </p:nvSpPr>
        <p:spPr>
          <a:xfrm>
            <a:off x="4241800" y="6004863"/>
            <a:ext cx="7435849" cy="352945"/>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5" name="Date Placeholder 3">
            <a:extLst>
              <a:ext uri="{FF2B5EF4-FFF2-40B4-BE49-F238E27FC236}">
                <a16:creationId xmlns:a16="http://schemas.microsoft.com/office/drawing/2014/main" id="{E803CE27-01AA-EAA0-4EE9-5E02BA42238E}"/>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00757350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Tables with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8EE96-78AF-4B2A-820F-7C0A6E30A72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F44190D0-6B32-4008-87DB-1C66EBE237DF}"/>
              </a:ext>
            </a:extLst>
          </p:cNvPr>
          <p:cNvSpPr>
            <a:spLocks noGrp="1"/>
          </p:cNvSpPr>
          <p:nvPr>
            <p:ph type="sldNum" sz="quarter" idx="12"/>
          </p:nvPr>
        </p:nvSpPr>
        <p:spPr/>
        <p:txBody>
          <a:bodyPr/>
          <a:lstStyle/>
          <a:p>
            <a:fld id="{C01D6077-7623-46CE-922B-5B1B61F10384}" type="slidenum">
              <a:rPr lang="en-GB" smtClean="0"/>
              <a:pPr/>
              <a:t>‹#›</a:t>
            </a:fld>
            <a:endParaRPr lang="en-GB"/>
          </a:p>
        </p:txBody>
      </p:sp>
      <p:sp>
        <p:nvSpPr>
          <p:cNvPr id="8" name="Text Placeholder 7">
            <a:extLst>
              <a:ext uri="{FF2B5EF4-FFF2-40B4-BE49-F238E27FC236}">
                <a16:creationId xmlns:a16="http://schemas.microsoft.com/office/drawing/2014/main" id="{4C7F8148-0668-4FC8-8D42-56E5B3D1D6D8}"/>
              </a:ext>
            </a:extLst>
          </p:cNvPr>
          <p:cNvSpPr>
            <a:spLocks noGrp="1"/>
          </p:cNvSpPr>
          <p:nvPr>
            <p:ph type="body" sz="quarter" idx="13" hasCustomPrompt="1"/>
          </p:nvPr>
        </p:nvSpPr>
        <p:spPr>
          <a:xfrm>
            <a:off x="509588" y="1285875"/>
            <a:ext cx="3630612" cy="19272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able Placeholder 9">
            <a:extLst>
              <a:ext uri="{FF2B5EF4-FFF2-40B4-BE49-F238E27FC236}">
                <a16:creationId xmlns:a16="http://schemas.microsoft.com/office/drawing/2014/main" id="{5FEE28FF-1060-4AC8-86E2-F9A1127989A9}"/>
              </a:ext>
            </a:extLst>
          </p:cNvPr>
          <p:cNvSpPr>
            <a:spLocks noGrp="1"/>
          </p:cNvSpPr>
          <p:nvPr>
            <p:ph type="tbl" sz="quarter" idx="14"/>
          </p:nvPr>
        </p:nvSpPr>
        <p:spPr>
          <a:xfrm>
            <a:off x="4457700" y="1285875"/>
            <a:ext cx="7200000" cy="2019300"/>
          </a:xfrm>
        </p:spPr>
        <p:txBody>
          <a:bodyPr/>
          <a:lstStyle/>
          <a:p>
            <a:endParaRPr lang="en-GB" dirty="0"/>
          </a:p>
        </p:txBody>
      </p:sp>
      <p:sp>
        <p:nvSpPr>
          <p:cNvPr id="11" name="Text Placeholder 7">
            <a:extLst>
              <a:ext uri="{FF2B5EF4-FFF2-40B4-BE49-F238E27FC236}">
                <a16:creationId xmlns:a16="http://schemas.microsoft.com/office/drawing/2014/main" id="{93AFE298-C10B-4E34-B969-E90415817F1F}"/>
              </a:ext>
            </a:extLst>
          </p:cNvPr>
          <p:cNvSpPr>
            <a:spLocks noGrp="1"/>
          </p:cNvSpPr>
          <p:nvPr>
            <p:ph type="body" sz="quarter" idx="15" hasCustomPrompt="1"/>
          </p:nvPr>
        </p:nvSpPr>
        <p:spPr>
          <a:xfrm>
            <a:off x="509588" y="3771900"/>
            <a:ext cx="3630612" cy="19272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Table Placeholder 9">
            <a:extLst>
              <a:ext uri="{FF2B5EF4-FFF2-40B4-BE49-F238E27FC236}">
                <a16:creationId xmlns:a16="http://schemas.microsoft.com/office/drawing/2014/main" id="{79CEF084-05DF-4BAB-8BD1-FAF6D06BF39A}"/>
              </a:ext>
            </a:extLst>
          </p:cNvPr>
          <p:cNvSpPr>
            <a:spLocks noGrp="1"/>
          </p:cNvSpPr>
          <p:nvPr>
            <p:ph type="tbl" sz="quarter" idx="16"/>
          </p:nvPr>
        </p:nvSpPr>
        <p:spPr>
          <a:xfrm>
            <a:off x="4457700" y="3771900"/>
            <a:ext cx="7200000" cy="2019300"/>
          </a:xfrm>
        </p:spPr>
        <p:txBody>
          <a:bodyPr/>
          <a:lstStyle/>
          <a:p>
            <a:endParaRPr lang="en-GB" dirty="0"/>
          </a:p>
        </p:txBody>
      </p:sp>
      <p:sp>
        <p:nvSpPr>
          <p:cNvPr id="4" name="Date Placeholder 3">
            <a:extLst>
              <a:ext uri="{FF2B5EF4-FFF2-40B4-BE49-F238E27FC236}">
                <a16:creationId xmlns:a16="http://schemas.microsoft.com/office/drawing/2014/main" id="{82E8F1BB-AB3B-4458-FF3F-198C7F71244A}"/>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8160444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C3E9054-9FB9-45F0-869B-73EB0045CF59}"/>
              </a:ext>
            </a:extLst>
          </p:cNvPr>
          <p:cNvSpPr>
            <a:spLocks noGrp="1"/>
          </p:cNvSpPr>
          <p:nvPr>
            <p:ph type="body" idx="1" hasCustomPrompt="1"/>
          </p:nvPr>
        </p:nvSpPr>
        <p:spPr>
          <a:xfrm>
            <a:off x="510363" y="1391602"/>
            <a:ext cx="5157787"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2ED81880-DB1A-476D-9085-26CDC8C6343B}"/>
              </a:ext>
            </a:extLst>
          </p:cNvPr>
          <p:cNvSpPr>
            <a:spLocks noGrp="1"/>
          </p:cNvSpPr>
          <p:nvPr>
            <p:ph sz="half" idx="2" hasCustomPrompt="1"/>
          </p:nvPr>
        </p:nvSpPr>
        <p:spPr>
          <a:xfrm>
            <a:off x="509588" y="1945955"/>
            <a:ext cx="5157787" cy="3977007"/>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a:extLst>
              <a:ext uri="{FF2B5EF4-FFF2-40B4-BE49-F238E27FC236}">
                <a16:creationId xmlns:a16="http://schemas.microsoft.com/office/drawing/2014/main" id="{29CD6968-EAEF-4260-ACAC-21B55550B4D0}"/>
              </a:ext>
            </a:extLst>
          </p:cNvPr>
          <p:cNvSpPr>
            <a:spLocks noGrp="1"/>
          </p:cNvSpPr>
          <p:nvPr>
            <p:ph type="body" sz="quarter" idx="3" hasCustomPrompt="1"/>
          </p:nvPr>
        </p:nvSpPr>
        <p:spPr>
          <a:xfrm>
            <a:off x="6346843" y="1391602"/>
            <a:ext cx="5183188"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73323992-3E94-44DF-9264-8F98B6C3E03B}"/>
              </a:ext>
            </a:extLst>
          </p:cNvPr>
          <p:cNvSpPr>
            <a:spLocks noGrp="1"/>
          </p:cNvSpPr>
          <p:nvPr>
            <p:ph sz="quarter" idx="4" hasCustomPrompt="1"/>
          </p:nvPr>
        </p:nvSpPr>
        <p:spPr>
          <a:xfrm>
            <a:off x="6346068" y="1945955"/>
            <a:ext cx="5183188" cy="3977007"/>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Slide Number Placeholder 8">
            <a:extLst>
              <a:ext uri="{FF2B5EF4-FFF2-40B4-BE49-F238E27FC236}">
                <a16:creationId xmlns:a16="http://schemas.microsoft.com/office/drawing/2014/main" id="{F7300302-1266-4129-B498-914305B56BC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Title 9">
            <a:extLst>
              <a:ext uri="{FF2B5EF4-FFF2-40B4-BE49-F238E27FC236}">
                <a16:creationId xmlns:a16="http://schemas.microsoft.com/office/drawing/2014/main" id="{1739DD1C-AF6C-48A8-A5AB-DF72E56D1773}"/>
              </a:ext>
            </a:extLst>
          </p:cNvPr>
          <p:cNvSpPr>
            <a:spLocks noGrp="1"/>
          </p:cNvSpPr>
          <p:nvPr>
            <p:ph type="title" hasCustomPrompt="1"/>
          </p:nvPr>
        </p:nvSpPr>
        <p:spPr/>
        <p:txBody>
          <a:bodyPr/>
          <a:lstStyle/>
          <a:p>
            <a:r>
              <a:rPr lang="en-US" dirty="0"/>
              <a:t>Click to edit master title style</a:t>
            </a:r>
            <a:endParaRPr lang="en-GB" dirty="0"/>
          </a:p>
        </p:txBody>
      </p:sp>
      <p:sp>
        <p:nvSpPr>
          <p:cNvPr id="2" name="Date Placeholder 3">
            <a:extLst>
              <a:ext uri="{FF2B5EF4-FFF2-40B4-BE49-F238E27FC236}">
                <a16:creationId xmlns:a16="http://schemas.microsoft.com/office/drawing/2014/main" id="{F0C22BF8-DD81-BB00-8C8E-850B4F65E618}"/>
              </a:ext>
            </a:extLst>
          </p:cNvPr>
          <p:cNvSpPr>
            <a:spLocks noGrp="1"/>
          </p:cNvSpPr>
          <p:nvPr>
            <p:ph type="dt" sz="half" idx="13"/>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73547443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E5094ACA-C110-99BD-4DAA-BCEE306BA67E}"/>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43219717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lor 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lvl1pPr>
              <a:defRPr>
                <a:solidFill>
                  <a:schemeClr val="accent2"/>
                </a:solidFill>
              </a:defRPr>
            </a:lvl1p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A23E7DDF-6B1E-4F86-4C71-CA45D0A6E97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3049438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ntac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8" y="3936999"/>
            <a:ext cx="2436812" cy="1985963"/>
          </a:xfrm>
        </p:spPr>
        <p:txBody>
          <a:bodyPr>
            <a:noAutofit/>
          </a:bodyPr>
          <a:lstStyle>
            <a:lvl1pPr>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3557588" y="3936999"/>
            <a:ext cx="2436812" cy="1985963"/>
          </a:xfrm>
        </p:spPr>
        <p:txBody>
          <a:bodyPr>
            <a:noAutofit/>
          </a:bodyPr>
          <a:lstStyle>
            <a:lvl1pPr>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B41B5C44-C67A-1ED7-95C1-9EFB9402C0CA}"/>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87247311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ontacts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7" y="2806701"/>
            <a:ext cx="2903537" cy="1244599"/>
          </a:xfrm>
        </p:spPr>
        <p:txBody>
          <a:bodyPr>
            <a:noAutofit/>
          </a:bodyPr>
          <a:lstStyle>
            <a:lvl1pPr>
              <a:spcBef>
                <a:spcPts val="1000"/>
              </a:spcBef>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509588" y="4470400"/>
            <a:ext cx="2903538" cy="1452562"/>
          </a:xfrm>
        </p:spPr>
        <p:txBody>
          <a:bodyPr>
            <a:noAutofit/>
          </a:bodyPr>
          <a:lstStyle>
            <a:lvl1pPr>
              <a:spcBef>
                <a:spcPts val="1000"/>
              </a:spcBef>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p:txBody>
      </p:sp>
      <p:sp>
        <p:nvSpPr>
          <p:cNvPr id="4" name="Date Placeholder 3">
            <a:extLst>
              <a:ext uri="{FF2B5EF4-FFF2-40B4-BE49-F238E27FC236}">
                <a16:creationId xmlns:a16="http://schemas.microsoft.com/office/drawing/2014/main" id="{6AC3B1A4-D004-AC76-A6E4-88AA154DF376}"/>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22638633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E9F3DDC-3D5C-4ED1-8D35-02FC618801B0}"/>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Date Placeholder 3">
            <a:extLst>
              <a:ext uri="{FF2B5EF4-FFF2-40B4-BE49-F238E27FC236}">
                <a16:creationId xmlns:a16="http://schemas.microsoft.com/office/drawing/2014/main" id="{8C5EF183-589D-D07F-FAA8-0E5D38564735}"/>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94196515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p:nvPr>
        </p:nvSpPr>
        <p:spPr>
          <a:xfrm>
            <a:off x="510364" y="1590677"/>
            <a:ext cx="6402742" cy="2191664"/>
          </a:xfrm>
        </p:spPr>
        <p:txBody>
          <a:bodyPr anchor="b">
            <a:normAutofit/>
          </a:bodyPr>
          <a:lstStyle>
            <a:lvl1pPr algn="l">
              <a:defRPr sz="8000"/>
            </a:lvl1pPr>
          </a:lstStyle>
          <a:p>
            <a:r>
              <a:rPr lang="en-US" dirty="0"/>
              <a:t>Click to edit </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2" name="Picture 31">
            <a:extLst>
              <a:ext uri="{FF2B5EF4-FFF2-40B4-BE49-F238E27FC236}">
                <a16:creationId xmlns:a16="http://schemas.microsoft.com/office/drawing/2014/main" id="{255BE644-6973-D742-B279-678110263B3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3" name="Picture 2" descr="A black background with a black square&#10;&#10;Description automatically generated with medium confidence">
            <a:extLst>
              <a:ext uri="{FF2B5EF4-FFF2-40B4-BE49-F238E27FC236}">
                <a16:creationId xmlns:a16="http://schemas.microsoft.com/office/drawing/2014/main" id="{F782F39F-A844-196C-724F-D198E6F077D9}"/>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
        <p:nvSpPr>
          <p:cNvPr id="4" name="Date Placeholder 3">
            <a:extLst>
              <a:ext uri="{FF2B5EF4-FFF2-40B4-BE49-F238E27FC236}">
                <a16:creationId xmlns:a16="http://schemas.microsoft.com/office/drawing/2014/main" id="{0D5429AD-0E64-014C-A3BB-ED7A4FD305A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72543046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Logo only">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F83AD482-2BAB-488F-81F0-C629724222F4}"/>
              </a:ext>
            </a:extLst>
          </p:cNvPr>
          <p:cNvSpPr>
            <a:spLocks noGrp="1"/>
          </p:cNvSpPr>
          <p:nvPr>
            <p:ph type="sldNum" sz="quarter" idx="12"/>
          </p:nvPr>
        </p:nvSpPr>
        <p:spPr/>
        <p:txBody>
          <a:bodyPr/>
          <a:lstStyle/>
          <a:p>
            <a:fld id="{C01D6077-7623-46CE-922B-5B1B61F10384}" type="slidenum">
              <a:rPr lang="en-GB" smtClean="0"/>
              <a:pPr/>
              <a:t>‹#›</a:t>
            </a:fld>
            <a:endParaRPr lang="en-GB"/>
          </a:p>
        </p:txBody>
      </p:sp>
      <p:sp>
        <p:nvSpPr>
          <p:cNvPr id="4" name="Date Placeholder 3">
            <a:extLst>
              <a:ext uri="{FF2B5EF4-FFF2-40B4-BE49-F238E27FC236}">
                <a16:creationId xmlns:a16="http://schemas.microsoft.com/office/drawing/2014/main" id="{1C4D0552-7ADD-0C36-42FE-2E3D51A37CDF}"/>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pic>
        <p:nvPicPr>
          <p:cNvPr id="3" name="Picture 2" descr="A black background with a black square&#10;&#10;Description automatically generated with medium confidence">
            <a:extLst>
              <a:ext uri="{FF2B5EF4-FFF2-40B4-BE49-F238E27FC236}">
                <a16:creationId xmlns:a16="http://schemas.microsoft.com/office/drawing/2014/main" id="{2F41BD73-406E-E2FF-B6DD-093F612368F5}"/>
              </a:ext>
            </a:extLst>
          </p:cNvPr>
          <p:cNvPicPr>
            <a:picLocks noChangeAspect="1"/>
          </p:cNvPicPr>
          <p:nvPr userDrawn="1"/>
        </p:nvPicPr>
        <p:blipFill>
          <a:blip r:embed="rId2"/>
          <a:stretch>
            <a:fillRect/>
          </a:stretch>
        </p:blipFill>
        <p:spPr>
          <a:xfrm>
            <a:off x="4729339" y="2709609"/>
            <a:ext cx="2334970" cy="1566808"/>
          </a:xfrm>
          <a:prstGeom prst="rect">
            <a:avLst/>
          </a:prstGeom>
        </p:spPr>
      </p:pic>
    </p:spTree>
    <p:extLst>
      <p:ext uri="{BB962C8B-B14F-4D97-AF65-F5344CB8AC3E}">
        <p14:creationId xmlns:p14="http://schemas.microsoft.com/office/powerpoint/2010/main" val="3130181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6998511" cy="4349356"/>
          </a:xfrm>
        </p:spPr>
        <p:txBody>
          <a:bodyPr/>
          <a:lstStyle>
            <a:lvl1pPr marL="457200" indent="-457200">
              <a:spcBef>
                <a:spcPts val="700"/>
              </a:spcBef>
              <a:buFont typeface="+mj-lt"/>
              <a:buAutoNum type="arabicPeriod"/>
              <a:tabLst>
                <a:tab pos="9934575" algn="r"/>
              </a:tabLst>
              <a:defRPr sz="2000" b="0">
                <a:solidFill>
                  <a:schemeClr val="tx1"/>
                </a:solidFill>
              </a:defRPr>
            </a:lvl1pPr>
            <a:lvl2pPr marL="0" indent="0">
              <a:spcBef>
                <a:spcPts val="700"/>
              </a:spcBef>
              <a:buFont typeface="+mj-lt"/>
              <a:buNone/>
              <a:tabLst>
                <a:tab pos="9934575" algn="r"/>
              </a:tabLst>
              <a:defRPr sz="2000" b="0">
                <a:solidFill>
                  <a:schemeClr val="tx1"/>
                </a:solidFill>
              </a:defRPr>
            </a:lvl2pPr>
            <a:lvl3pPr marL="0" indent="0">
              <a:buFont typeface="+mj-lt"/>
              <a:buNone/>
              <a:defRPr sz="2000" b="0">
                <a:solidFill>
                  <a:schemeClr val="tx1"/>
                </a:solidFill>
              </a:defRPr>
            </a:lvl3pPr>
            <a:lvl4pPr marL="0" indent="0">
              <a:buFont typeface="+mj-lt"/>
              <a:buNone/>
              <a:defRPr sz="2000" b="0">
                <a:solidFill>
                  <a:schemeClr val="tx1"/>
                </a:solidFill>
              </a:defRPr>
            </a:lvl4pPr>
            <a:lvl5pPr marL="720725" indent="-273050">
              <a:defRPr sz="1800"/>
            </a:lvl5pPr>
          </a:lstStyle>
          <a:p>
            <a:pPr lvl="0"/>
            <a:r>
              <a:rPr lang="en-US" dirty="0"/>
              <a:t>Click to edit master text styles</a:t>
            </a:r>
          </a:p>
          <a:p>
            <a:pPr lvl="0"/>
            <a:r>
              <a:rPr lang="en-US" dirty="0"/>
              <a:t>Second level</a:t>
            </a:r>
          </a:p>
          <a:p>
            <a:pPr lvl="0"/>
            <a:r>
              <a:rPr lang="en-US" dirty="0"/>
              <a:t>Third level</a:t>
            </a:r>
          </a:p>
          <a:p>
            <a:pPr lvl="0"/>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4" name="Date Placeholder 3">
            <a:extLst>
              <a:ext uri="{FF2B5EF4-FFF2-40B4-BE49-F238E27FC236}">
                <a16:creationId xmlns:a16="http://schemas.microsoft.com/office/drawing/2014/main" id="{F99C3711-77FF-1002-2910-D3EED9DDD65C}"/>
              </a:ext>
            </a:extLst>
          </p:cNvPr>
          <p:cNvSpPr>
            <a:spLocks noGrp="1"/>
          </p:cNvSpPr>
          <p:nvPr>
            <p:ph type="dt" sz="half" idx="2"/>
          </p:nvPr>
        </p:nvSpPr>
        <p:spPr>
          <a:xfrm>
            <a:off x="510361" y="6483946"/>
            <a:ext cx="5332174"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64750420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Title Only go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p:nvPr>
        </p:nvSpPr>
        <p:spPr/>
        <p:txBody>
          <a:bodyPr/>
          <a:lstStyle>
            <a:lvl1pPr>
              <a:defRPr>
                <a:solidFill>
                  <a:schemeClr val="accent1"/>
                </a:solidFill>
              </a:defRPr>
            </a:lvl1pPr>
          </a:lstStyle>
          <a:p>
            <a:r>
              <a:rPr lang="en-US"/>
              <a:t>Click to edit Master title style</a:t>
            </a:r>
            <a:endParaRPr lang="en-GB"/>
          </a:p>
        </p:txBody>
      </p:sp>
      <p:sp>
        <p:nvSpPr>
          <p:cNvPr id="3" name="Date Placeholder 2">
            <a:extLst>
              <a:ext uri="{FF2B5EF4-FFF2-40B4-BE49-F238E27FC236}">
                <a16:creationId xmlns:a16="http://schemas.microsoft.com/office/drawing/2014/main" id="{19F0D95C-E12E-4BB9-8E76-EB451DFE579F}"/>
              </a:ext>
            </a:extLst>
          </p:cNvPr>
          <p:cNvSpPr>
            <a:spLocks noGrp="1"/>
          </p:cNvSpPr>
          <p:nvPr>
            <p:ph type="dt" sz="half" idx="10"/>
          </p:nvPr>
        </p:nvSpPr>
        <p:spPr>
          <a:xfrm>
            <a:off x="510361" y="6483946"/>
            <a:ext cx="4114800" cy="144000"/>
          </a:xfr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US" dirty="0"/>
          </a:p>
        </p:txBody>
      </p:sp>
      <p:sp>
        <p:nvSpPr>
          <p:cNvPr id="4" name="Footer Placeholder 3">
            <a:extLst>
              <a:ext uri="{FF2B5EF4-FFF2-40B4-BE49-F238E27FC236}">
                <a16:creationId xmlns:a16="http://schemas.microsoft.com/office/drawing/2014/main" id="{0FCE3F8A-C034-4B8F-A176-BC4C7C05D221}"/>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dirty="0"/>
          </a:p>
        </p:txBody>
      </p:sp>
    </p:spTree>
    <p:extLst>
      <p:ext uri="{BB962C8B-B14F-4D97-AF65-F5344CB8AC3E}">
        <p14:creationId xmlns:p14="http://schemas.microsoft.com/office/powerpoint/2010/main" val="420020051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3" name="Picture 32">
            <a:extLst>
              <a:ext uri="{FF2B5EF4-FFF2-40B4-BE49-F238E27FC236}">
                <a16:creationId xmlns:a16="http://schemas.microsoft.com/office/drawing/2014/main" id="{FB88C5AA-57FC-434C-8ADA-E85A78F9DE7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131476AF-78BC-FF24-1C21-36204A65F9D9}"/>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
        <p:nvSpPr>
          <p:cNvPr id="5" name="Date Placeholder 3">
            <a:extLst>
              <a:ext uri="{FF2B5EF4-FFF2-40B4-BE49-F238E27FC236}">
                <a16:creationId xmlns:a16="http://schemas.microsoft.com/office/drawing/2014/main" id="{BDF9A860-F835-D6CC-49E3-08E0E66C75E3}"/>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21949561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Slide Image 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A15FCCE-9B7B-4CF0-9A8D-16AB43C9EAE0}"/>
              </a:ext>
            </a:extLst>
          </p:cNvPr>
          <p:cNvSpPr>
            <a:spLocks noGrp="1"/>
          </p:cNvSpPr>
          <p:nvPr>
            <p:ph type="pic" sz="quarter" idx="13"/>
          </p:nvPr>
        </p:nvSpPr>
        <p:spPr>
          <a:xfrm>
            <a:off x="0" y="0"/>
            <a:ext cx="12192000" cy="6858000"/>
          </a:xfrm>
        </p:spPr>
        <p:txBody>
          <a:bodyPr/>
          <a:lstStyle/>
          <a:p>
            <a:endParaRPr lang="en-GB" dirty="0"/>
          </a:p>
        </p:txBody>
      </p:sp>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2" name="Picture 31">
            <a:extLst>
              <a:ext uri="{FF2B5EF4-FFF2-40B4-BE49-F238E27FC236}">
                <a16:creationId xmlns:a16="http://schemas.microsoft.com/office/drawing/2014/main" id="{8CF227FB-96F0-2C47-A3B7-67091A388F2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6062713A-9129-526C-4085-0EE6EFF894DE}"/>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
        <p:nvSpPr>
          <p:cNvPr id="6" name="Date Placeholder 28">
            <a:extLst>
              <a:ext uri="{FF2B5EF4-FFF2-40B4-BE49-F238E27FC236}">
                <a16:creationId xmlns:a16="http://schemas.microsoft.com/office/drawing/2014/main" id="{11EDF9A7-04D6-1DB0-51C6-D40765CD971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6767348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hapter Index">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10249076" cy="4349356"/>
          </a:xfrm>
        </p:spPr>
        <p:txBody>
          <a:bodyPr/>
          <a:lstStyle>
            <a:lvl1pPr>
              <a:spcBef>
                <a:spcPts val="700"/>
              </a:spcBef>
              <a:tabLst>
                <a:tab pos="9934575" algn="r"/>
              </a:tabLst>
              <a:defRPr sz="2000" b="0"/>
            </a:lvl1pPr>
            <a:lvl2pPr>
              <a:spcBef>
                <a:spcPts val="700"/>
              </a:spcBef>
              <a:tabLst>
                <a:tab pos="9934575" algn="r"/>
              </a:tabLst>
              <a:defRPr sz="2000"/>
            </a:lvl2pPr>
            <a:lvl3pPr>
              <a:defRPr sz="1800"/>
            </a:lvl3pPr>
            <a:lvl4pPr>
              <a:defRPr sz="16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5" name="Date Placeholder 28">
            <a:extLst>
              <a:ext uri="{FF2B5EF4-FFF2-40B4-BE49-F238E27FC236}">
                <a16:creationId xmlns:a16="http://schemas.microsoft.com/office/drawing/2014/main" id="{704EBD40-DEE3-17B6-80DA-27A7F8E5755F}"/>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45199669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6998511" cy="4349356"/>
          </a:xfrm>
        </p:spPr>
        <p:txBody>
          <a:bodyPr/>
          <a:lstStyle>
            <a:lvl1pPr marL="457200" indent="-457200">
              <a:spcBef>
                <a:spcPts val="700"/>
              </a:spcBef>
              <a:buFont typeface="+mj-lt"/>
              <a:buAutoNum type="arabicPeriod"/>
              <a:tabLst>
                <a:tab pos="9934575" algn="r"/>
              </a:tabLst>
              <a:defRPr sz="2000" b="0">
                <a:solidFill>
                  <a:schemeClr val="tx1"/>
                </a:solidFill>
              </a:defRPr>
            </a:lvl1pPr>
            <a:lvl2pPr marL="0" indent="0">
              <a:spcBef>
                <a:spcPts val="700"/>
              </a:spcBef>
              <a:buFont typeface="+mj-lt"/>
              <a:buNone/>
              <a:tabLst>
                <a:tab pos="9934575" algn="r"/>
              </a:tabLst>
              <a:defRPr sz="2000" b="0">
                <a:solidFill>
                  <a:schemeClr val="tx1"/>
                </a:solidFill>
              </a:defRPr>
            </a:lvl2pPr>
            <a:lvl3pPr marL="0" indent="0">
              <a:buFont typeface="+mj-lt"/>
              <a:buNone/>
              <a:defRPr sz="2000" b="0">
                <a:solidFill>
                  <a:schemeClr val="tx1"/>
                </a:solidFill>
              </a:defRPr>
            </a:lvl3pPr>
            <a:lvl4pPr marL="0" indent="0">
              <a:buFont typeface="+mj-lt"/>
              <a:buNone/>
              <a:defRPr sz="2000" b="0">
                <a:solidFill>
                  <a:schemeClr val="tx1"/>
                </a:solidFill>
              </a:defRPr>
            </a:lvl4pPr>
            <a:lvl5pPr marL="720725" indent="-273050">
              <a:defRPr sz="1800"/>
            </a:lvl5pPr>
          </a:lstStyle>
          <a:p>
            <a:pPr lvl="0"/>
            <a:r>
              <a:rPr lang="en-US" dirty="0"/>
              <a:t>Click to edit master text styles</a:t>
            </a:r>
          </a:p>
          <a:p>
            <a:pPr lvl="0"/>
            <a:r>
              <a:rPr lang="en-US" dirty="0"/>
              <a:t>Second level</a:t>
            </a:r>
          </a:p>
          <a:p>
            <a:pPr lvl="0"/>
            <a:r>
              <a:rPr lang="en-US" dirty="0"/>
              <a:t>Third level</a:t>
            </a:r>
          </a:p>
          <a:p>
            <a:pPr lvl="0"/>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5" name="Date Placeholder 28">
            <a:extLst>
              <a:ext uri="{FF2B5EF4-FFF2-40B4-BE49-F238E27FC236}">
                <a16:creationId xmlns:a16="http://schemas.microsoft.com/office/drawing/2014/main" id="{C3528E1A-91BB-72AA-7B4D-679DDE5FE3C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26360433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9" name="Content Placeholder 8">
            <a:extLst>
              <a:ext uri="{FF2B5EF4-FFF2-40B4-BE49-F238E27FC236}">
                <a16:creationId xmlns:a16="http://schemas.microsoft.com/office/drawing/2014/main" id="{2A9507B6-9B3C-423F-BDE4-29FE21D9261A}"/>
              </a:ext>
            </a:extLst>
          </p:cNvPr>
          <p:cNvSpPr>
            <a:spLocks noGrp="1"/>
          </p:cNvSpPr>
          <p:nvPr>
            <p:ph sz="quarter" idx="13" hasCustomPrompt="1"/>
          </p:nvPr>
        </p:nvSpPr>
        <p:spPr>
          <a:xfrm>
            <a:off x="501650" y="1824038"/>
            <a:ext cx="10450513" cy="4098925"/>
          </a:xfrm>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28">
            <a:extLst>
              <a:ext uri="{FF2B5EF4-FFF2-40B4-BE49-F238E27FC236}">
                <a16:creationId xmlns:a16="http://schemas.microsoft.com/office/drawing/2014/main" id="{1D6F7963-823D-073B-7BD8-BA39BA19D382}"/>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583614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3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hasCustomPrompt="1"/>
          </p:nvPr>
        </p:nvSpPr>
        <p:spPr>
          <a:xfrm>
            <a:off x="13811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17599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hasCustomPrompt="1"/>
          </p:nvPr>
        </p:nvSpPr>
        <p:spPr>
          <a:xfrm>
            <a:off x="47339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51127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hasCustomPrompt="1"/>
          </p:nvPr>
        </p:nvSpPr>
        <p:spPr>
          <a:xfrm>
            <a:off x="80740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84528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Date Placeholder 28">
            <a:extLst>
              <a:ext uri="{FF2B5EF4-FFF2-40B4-BE49-F238E27FC236}">
                <a16:creationId xmlns:a16="http://schemas.microsoft.com/office/drawing/2014/main" id="{32B100AF-8050-7FA2-837D-3A59AB0275F1}"/>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10434033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5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hasCustomPrompt="1"/>
          </p:nvPr>
        </p:nvSpPr>
        <p:spPr>
          <a:xfrm>
            <a:off x="651279"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798291"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hasCustomPrompt="1"/>
          </p:nvPr>
        </p:nvSpPr>
        <p:spPr>
          <a:xfrm>
            <a:off x="286933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301634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hasCustomPrompt="1"/>
          </p:nvPr>
        </p:nvSpPr>
        <p:spPr>
          <a:xfrm>
            <a:off x="50673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52143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3" name="Text Placeholder 13">
            <a:extLst>
              <a:ext uri="{FF2B5EF4-FFF2-40B4-BE49-F238E27FC236}">
                <a16:creationId xmlns:a16="http://schemas.microsoft.com/office/drawing/2014/main" id="{55DDEDCD-C0A0-4BE6-ACFB-943A6D3B2EED}"/>
              </a:ext>
            </a:extLst>
          </p:cNvPr>
          <p:cNvSpPr>
            <a:spLocks noGrp="1"/>
          </p:cNvSpPr>
          <p:nvPr>
            <p:ph type="body" sz="quarter" idx="19" hasCustomPrompt="1"/>
          </p:nvPr>
        </p:nvSpPr>
        <p:spPr>
          <a:xfrm>
            <a:off x="73025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34" name="Picture Placeholder 15">
            <a:extLst>
              <a:ext uri="{FF2B5EF4-FFF2-40B4-BE49-F238E27FC236}">
                <a16:creationId xmlns:a16="http://schemas.microsoft.com/office/drawing/2014/main" id="{1244BAF9-E683-4F9C-A21A-DF8AD7C8223B}"/>
              </a:ext>
            </a:extLst>
          </p:cNvPr>
          <p:cNvSpPr>
            <a:spLocks noGrp="1"/>
          </p:cNvSpPr>
          <p:nvPr>
            <p:ph type="pic" sz="quarter" idx="20" hasCustomPrompt="1"/>
          </p:nvPr>
        </p:nvSpPr>
        <p:spPr>
          <a:xfrm>
            <a:off x="74495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35" name="Text Placeholder 13">
            <a:extLst>
              <a:ext uri="{FF2B5EF4-FFF2-40B4-BE49-F238E27FC236}">
                <a16:creationId xmlns:a16="http://schemas.microsoft.com/office/drawing/2014/main" id="{CB9F6F48-2792-478D-A10D-4414F9C91922}"/>
              </a:ext>
            </a:extLst>
          </p:cNvPr>
          <p:cNvSpPr>
            <a:spLocks noGrp="1"/>
          </p:cNvSpPr>
          <p:nvPr>
            <p:ph type="body" sz="quarter" idx="21" hasCustomPrompt="1"/>
          </p:nvPr>
        </p:nvSpPr>
        <p:spPr>
          <a:xfrm>
            <a:off x="95250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36" name="Picture Placeholder 15">
            <a:extLst>
              <a:ext uri="{FF2B5EF4-FFF2-40B4-BE49-F238E27FC236}">
                <a16:creationId xmlns:a16="http://schemas.microsoft.com/office/drawing/2014/main" id="{1FDF9DDD-079A-42D9-955D-834499AC44AE}"/>
              </a:ext>
            </a:extLst>
          </p:cNvPr>
          <p:cNvSpPr>
            <a:spLocks noGrp="1"/>
          </p:cNvSpPr>
          <p:nvPr>
            <p:ph type="pic" sz="quarter" idx="22" hasCustomPrompt="1"/>
          </p:nvPr>
        </p:nvSpPr>
        <p:spPr>
          <a:xfrm>
            <a:off x="96720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3" name="Date Placeholder 28">
            <a:extLst>
              <a:ext uri="{FF2B5EF4-FFF2-40B4-BE49-F238E27FC236}">
                <a16:creationId xmlns:a16="http://schemas.microsoft.com/office/drawing/2014/main" id="{948761AB-A960-1F4C-8C07-A5631A41ABD4}"/>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38354520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Large quote">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A2D4C809-686E-4BCF-8D38-AF75C2DDE29A}"/>
              </a:ext>
            </a:extLst>
          </p:cNvPr>
          <p:cNvSpPr>
            <a:spLocks noGrp="1"/>
          </p:cNvSpPr>
          <p:nvPr>
            <p:ph type="body" sz="quarter" idx="14" hasCustomPrompt="1"/>
          </p:nvPr>
        </p:nvSpPr>
        <p:spPr>
          <a:xfrm>
            <a:off x="510362" y="1289054"/>
            <a:ext cx="10058400" cy="4810125"/>
          </a:xfr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4400" b="0" spc="0" baseline="0">
                <a:latin typeface="+mj-lt"/>
              </a:defRPr>
            </a:lvl1pPr>
            <a:lvl2pPr>
              <a:spcBef>
                <a:spcPts val="3600"/>
              </a:spcBef>
              <a:defRPr sz="1600"/>
            </a:lvl2pPr>
            <a:lvl3pPr>
              <a:defRPr sz="1600"/>
            </a:lvl3pPr>
            <a:lvl4pPr>
              <a:defRPr sz="1600"/>
            </a:lvl4pPr>
            <a:lvl5pPr>
              <a:defRPr sz="1600"/>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edit master text styles</a:t>
            </a:r>
            <a:endParaRPr lang="en-US" sz="4400" dirty="0"/>
          </a:p>
          <a:p>
            <a:pPr lvl="1"/>
            <a:r>
              <a:rPr lang="en-US" dirty="0"/>
              <a:t>Second level</a:t>
            </a:r>
          </a:p>
        </p:txBody>
      </p:sp>
      <p:sp>
        <p:nvSpPr>
          <p:cNvPr id="11" name="Rectangle 10">
            <a:extLst>
              <a:ext uri="{FF2B5EF4-FFF2-40B4-BE49-F238E27FC236}">
                <a16:creationId xmlns:a16="http://schemas.microsoft.com/office/drawing/2014/main" id="{211C7C25-6DB6-4DB5-B061-C8F9E8595512}"/>
              </a:ext>
            </a:extLst>
          </p:cNvPr>
          <p:cNvSpPr/>
          <p:nvPr userDrawn="1"/>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a:xfrm>
            <a:off x="510363" y="418290"/>
            <a:ext cx="11171274" cy="359911"/>
          </a:xfrm>
        </p:spPr>
        <p:txBody>
          <a:bodyPr>
            <a:normAutofit/>
          </a:bodyPr>
          <a:lstStyle>
            <a:lvl1pPr>
              <a:defRPr sz="1600" spc="30" baseline="0">
                <a:latin typeface="+mn-lt"/>
              </a:defRPr>
            </a:lvl1pPr>
          </a:lstStyle>
          <a:p>
            <a:r>
              <a:rPr lang="en-US" dirty="0"/>
              <a:t>Click to edit master title style</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Date Placeholder 28">
            <a:extLst>
              <a:ext uri="{FF2B5EF4-FFF2-40B4-BE49-F238E27FC236}">
                <a16:creationId xmlns:a16="http://schemas.microsoft.com/office/drawing/2014/main" id="{47940569-858A-1576-E4B9-FB00B1DB6E32}"/>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5364631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itle and Content narr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6998512" cy="4655473"/>
          </a:xfrm>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3ACEC61F-8E5D-BFDD-FF42-49845FCB72BF}"/>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5148414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9" name="Content Placeholder 8">
            <a:extLst>
              <a:ext uri="{FF2B5EF4-FFF2-40B4-BE49-F238E27FC236}">
                <a16:creationId xmlns:a16="http://schemas.microsoft.com/office/drawing/2014/main" id="{2A9507B6-9B3C-423F-BDE4-29FE21D9261A}"/>
              </a:ext>
            </a:extLst>
          </p:cNvPr>
          <p:cNvSpPr>
            <a:spLocks noGrp="1"/>
          </p:cNvSpPr>
          <p:nvPr>
            <p:ph sz="quarter" idx="13" hasCustomPrompt="1"/>
          </p:nvPr>
        </p:nvSpPr>
        <p:spPr>
          <a:xfrm>
            <a:off x="501650" y="1824038"/>
            <a:ext cx="10450513" cy="4098925"/>
          </a:xfrm>
        </p:spPr>
        <p:txBody>
          <a:bodyPr/>
          <a:lstStyle>
            <a:lvl1pPr>
              <a:defRPr b="0"/>
            </a:lvl1pPr>
            <a:lvl2pPr>
              <a:spcBef>
                <a:spcPts val="600"/>
              </a:spcBef>
              <a:defRPr/>
            </a:lvl2pPr>
            <a:lvl3pPr>
              <a:spcBef>
                <a:spcPts val="600"/>
              </a:spcBef>
              <a:defRPr/>
            </a:lvl3pPr>
            <a:lvl4pPr>
              <a:spcBef>
                <a:spcPts val="600"/>
              </a:spcBef>
              <a:defRPr/>
            </a:lvl4pPr>
            <a:lvl5pPr>
              <a:spcBef>
                <a:spcPts val="600"/>
              </a:spcBef>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3">
            <a:extLst>
              <a:ext uri="{FF2B5EF4-FFF2-40B4-BE49-F238E27FC236}">
                <a16:creationId xmlns:a16="http://schemas.microsoft.com/office/drawing/2014/main" id="{7A0172DF-5758-E883-784A-63B4EE5C612D}"/>
              </a:ext>
            </a:extLst>
          </p:cNvPr>
          <p:cNvSpPr>
            <a:spLocks noGrp="1"/>
          </p:cNvSpPr>
          <p:nvPr>
            <p:ph type="dt" sz="half" idx="2"/>
          </p:nvPr>
        </p:nvSpPr>
        <p:spPr>
          <a:xfrm>
            <a:off x="510361" y="6483946"/>
            <a:ext cx="5332174"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7417372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a:xfrm>
            <a:off x="510363" y="418290"/>
            <a:ext cx="11171274" cy="846948"/>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3" y="1288919"/>
            <a:ext cx="11167287" cy="4890423"/>
          </a:xfrm>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858C44A2-A4AA-06B1-5B27-6571C1844F8F}"/>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11245594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8CF79BF8-D8FB-1D1F-2B53-67838839BEC3}"/>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65928634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ection Header Image BG">
    <p:spTree>
      <p:nvGrpSpPr>
        <p:cNvPr id="1" name=""/>
        <p:cNvGrpSpPr/>
        <p:nvPr/>
      </p:nvGrpSpPr>
      <p:grpSpPr>
        <a:xfrm>
          <a:off x="0" y="0"/>
          <a:ext cx="0" cy="0"/>
          <a:chOff x="0" y="0"/>
          <a:chExt cx="0" cy="0"/>
        </a:xfrm>
      </p:grpSpPr>
      <p:sp>
        <p:nvSpPr>
          <p:cNvPr id="7" name="Picture Placeholder 4">
            <a:extLst>
              <a:ext uri="{FF2B5EF4-FFF2-40B4-BE49-F238E27FC236}">
                <a16:creationId xmlns:a16="http://schemas.microsoft.com/office/drawing/2014/main" id="{EE8EB0B7-6DCA-4483-843F-D656FE5421AA}"/>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745A71AB-BE70-024C-EA12-F7A7C8DF580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09432878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28">
            <a:extLst>
              <a:ext uri="{FF2B5EF4-FFF2-40B4-BE49-F238E27FC236}">
                <a16:creationId xmlns:a16="http://schemas.microsoft.com/office/drawing/2014/main" id="{9194882C-FDB0-7273-A564-AA2BF0DACA30}"/>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50904938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Two Content smal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no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no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28">
            <a:extLst>
              <a:ext uri="{FF2B5EF4-FFF2-40B4-BE49-F238E27FC236}">
                <a16:creationId xmlns:a16="http://schemas.microsoft.com/office/drawing/2014/main" id="{4BEFB882-769C-614C-6175-7A0BCBB64183}"/>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41137513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reserve="1">
  <p:cSld name="Thre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3265487" cy="4637088"/>
          </a:xfrm>
        </p:spPr>
        <p:txBody>
          <a:bodyPr>
            <a:no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4243388" y="1285875"/>
            <a:ext cx="3265487" cy="4637088"/>
          </a:xfrm>
        </p:spPr>
        <p:txBody>
          <a:bodyPr>
            <a:no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7985125" y="1285875"/>
            <a:ext cx="3265487" cy="4637088"/>
          </a:xfrm>
        </p:spPr>
        <p:txBody>
          <a:bodyPr>
            <a:no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Date Placeholder 28">
            <a:extLst>
              <a:ext uri="{FF2B5EF4-FFF2-40B4-BE49-F238E27FC236}">
                <a16:creationId xmlns:a16="http://schemas.microsoft.com/office/drawing/2014/main" id="{324609D0-073F-5F10-94A2-4C0BF80C01D4}"/>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3044657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Four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9" y="1285875"/>
            <a:ext cx="2436812" cy="4637088"/>
          </a:xfrm>
        </p:spPr>
        <p:txBody>
          <a:bodyPr>
            <a:noAutofit/>
          </a:bodyPr>
          <a:lstStyle>
            <a:lvl1pPr>
              <a:defRPr sz="1200" b="1">
                <a:solidFill>
                  <a:schemeClr val="accent2"/>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3429795" y="1285875"/>
            <a:ext cx="2436812" cy="4637088"/>
          </a:xfrm>
        </p:spPr>
        <p:txBody>
          <a:bodyPr>
            <a:noAutofit/>
          </a:bodyPr>
          <a:lstStyle>
            <a:lvl1pPr>
              <a:defRPr sz="1200" b="1">
                <a:solidFill>
                  <a:schemeClr val="accent2"/>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6350001" y="1285875"/>
            <a:ext cx="2436812" cy="4637088"/>
          </a:xfrm>
        </p:spPr>
        <p:txBody>
          <a:bodyPr>
            <a:noAutofit/>
          </a:bodyPr>
          <a:lstStyle>
            <a:lvl1pPr>
              <a:defRPr sz="1200" b="1">
                <a:solidFill>
                  <a:schemeClr val="accent2"/>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3">
            <a:extLst>
              <a:ext uri="{FF2B5EF4-FFF2-40B4-BE49-F238E27FC236}">
                <a16:creationId xmlns:a16="http://schemas.microsoft.com/office/drawing/2014/main" id="{4DAA7483-08C3-4C1B-967A-4FB6B7CAC56F}"/>
              </a:ext>
            </a:extLst>
          </p:cNvPr>
          <p:cNvSpPr>
            <a:spLocks noGrp="1"/>
          </p:cNvSpPr>
          <p:nvPr>
            <p:ph sz="half" idx="14" hasCustomPrompt="1"/>
          </p:nvPr>
        </p:nvSpPr>
        <p:spPr>
          <a:xfrm>
            <a:off x="9270207" y="1285875"/>
            <a:ext cx="2436812" cy="4637088"/>
          </a:xfrm>
        </p:spPr>
        <p:txBody>
          <a:bodyPr>
            <a:noAutofit/>
          </a:bodyPr>
          <a:lstStyle>
            <a:lvl1pPr>
              <a:defRPr sz="1200" b="1">
                <a:solidFill>
                  <a:schemeClr val="accent2"/>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28">
            <a:extLst>
              <a:ext uri="{FF2B5EF4-FFF2-40B4-BE49-F238E27FC236}">
                <a16:creationId xmlns:a16="http://schemas.microsoft.com/office/drawing/2014/main" id="{055C318E-C347-4B66-16E8-CECFF6838BB0}"/>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1810088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wo Content Imag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D5F03CE-D3E5-4038-8C56-708625F4A791}"/>
              </a:ext>
            </a:extLst>
          </p:cNvPr>
          <p:cNvSpPr>
            <a:spLocks noGrp="1"/>
          </p:cNvSpPr>
          <p:nvPr>
            <p:ph type="pic" sz="quarter" idx="13"/>
          </p:nvPr>
        </p:nvSpPr>
        <p:spPr>
          <a:xfrm>
            <a:off x="6096000" y="0"/>
            <a:ext cx="6089650" cy="6858000"/>
          </a:xfrm>
        </p:spPr>
        <p:txBody>
          <a:bodyPr/>
          <a:lstStyle/>
          <a:p>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846948"/>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040312" cy="46370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28">
            <a:extLst>
              <a:ext uri="{FF2B5EF4-FFF2-40B4-BE49-F238E27FC236}">
                <a16:creationId xmlns:a16="http://schemas.microsoft.com/office/drawing/2014/main" id="{FAA06776-3A4E-E2E2-A137-AB1EBAAEFFEB}"/>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82019743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Image BG">
    <p:spTree>
      <p:nvGrpSpPr>
        <p:cNvPr id="1" name=""/>
        <p:cNvGrpSpPr/>
        <p:nvPr/>
      </p:nvGrpSpPr>
      <p:grpSpPr>
        <a:xfrm>
          <a:off x="0" y="0"/>
          <a:ext cx="0" cy="0"/>
          <a:chOff x="0" y="0"/>
          <a:chExt cx="0" cy="0"/>
        </a:xfrm>
      </p:grpSpPr>
      <p:sp>
        <p:nvSpPr>
          <p:cNvPr id="8" name="Picture Placeholder 4">
            <a:extLst>
              <a:ext uri="{FF2B5EF4-FFF2-40B4-BE49-F238E27FC236}">
                <a16:creationId xmlns:a16="http://schemas.microsoft.com/office/drawing/2014/main" id="{89D703F4-20FC-4174-BE5A-B085E4F085D2}"/>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3" y="2243929"/>
            <a:ext cx="4680000" cy="3718848"/>
          </a:xfrm>
        </p:spPr>
        <p:txBody>
          <a:bodyPr>
            <a:noAutofit/>
          </a:bodyPr>
          <a:lstStyle>
            <a:lvl1pPr>
              <a:defRPr sz="1800" b="0"/>
            </a:lvl1pPr>
            <a:lvl2pPr>
              <a:defRPr sz="1800"/>
            </a:lvl2pPr>
            <a:lvl3pPr>
              <a:defRPr sz="1800"/>
            </a:lvl3pPr>
            <a:lvl4pPr>
              <a:defRPr sz="16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AB9F6985-A129-6F02-503A-DCDAEFA727F3}"/>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7662017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Title and Content illustr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4860000" cy="4655473"/>
          </a:xfrm>
        </p:spPr>
        <p:txBody>
          <a:bodyPr/>
          <a:lstStyle>
            <a:lvl1pPr>
              <a:defRPr b="0"/>
            </a:lvl1pPr>
            <a:lvl2pPr>
              <a:defRPr/>
            </a:lvl2pPr>
          </a:lstStyle>
          <a:p>
            <a:pPr lvl="0"/>
            <a:r>
              <a:rPr lang="en-US" dirty="0"/>
              <a:t>Click to edit master styles</a:t>
            </a:r>
          </a:p>
          <a:p>
            <a:pPr lvl="1"/>
            <a:r>
              <a:rPr lang="en-US" dirty="0"/>
              <a:t>Second level text</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CE5503E1-05A7-105C-48EF-DA3760B7F0C3}"/>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2452176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p:nvPr>
        </p:nvSpPr>
        <p:spPr>
          <a:xfrm>
            <a:off x="13811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17599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p:nvPr>
        </p:nvSpPr>
        <p:spPr>
          <a:xfrm>
            <a:off x="47339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51127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p:nvPr>
        </p:nvSpPr>
        <p:spPr>
          <a:xfrm>
            <a:off x="80740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84528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p:nvPr>
        </p:nvSpPr>
        <p:spPr/>
        <p:txBody>
          <a:bodyPr/>
          <a:lstStyle/>
          <a:p>
            <a:r>
              <a:rPr lang="en-US"/>
              <a:t>Click to edit Master title style</a:t>
            </a:r>
            <a:endParaRPr lang="en-GB"/>
          </a:p>
        </p:txBody>
      </p:sp>
      <p:sp>
        <p:nvSpPr>
          <p:cNvPr id="3" name="Date Placeholder 3">
            <a:extLst>
              <a:ext uri="{FF2B5EF4-FFF2-40B4-BE49-F238E27FC236}">
                <a16:creationId xmlns:a16="http://schemas.microsoft.com/office/drawing/2014/main" id="{2F63C8FD-5081-D76A-BABD-D3883D1A12E1}"/>
              </a:ext>
            </a:extLst>
          </p:cNvPr>
          <p:cNvSpPr>
            <a:spLocks noGrp="1"/>
          </p:cNvSpPr>
          <p:nvPr>
            <p:ph type="dt" sz="half" idx="2"/>
          </p:nvPr>
        </p:nvSpPr>
        <p:spPr>
          <a:xfrm>
            <a:off x="510361" y="6483946"/>
            <a:ext cx="5332174"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74016311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Four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286000" cy="2286000"/>
          </a:xfrm>
        </p:spPr>
        <p:txBody>
          <a:bodyPr/>
          <a:lstStyle/>
          <a:p>
            <a:endParaRPr lang="en-GB" dirty="0"/>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286000" cy="2286000"/>
          </a:xfrm>
        </p:spPr>
        <p:txBody>
          <a:bodyPr/>
          <a:lstStyle/>
          <a:p>
            <a:endParaRPr lang="en-GB" dirty="0"/>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286000" cy="2286000"/>
          </a:xfrm>
        </p:spPr>
        <p:txBody>
          <a:bodyPr/>
          <a:lstStyle/>
          <a:p>
            <a:endParaRPr lang="en-GB" dirty="0"/>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286000" cy="2286000"/>
          </a:xfrm>
        </p:spPr>
        <p:txBody>
          <a:bodyPr/>
          <a:lstStyle/>
          <a:p>
            <a:endParaRPr lang="en-GB" dirty="0"/>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28">
            <a:extLst>
              <a:ext uri="{FF2B5EF4-FFF2-40B4-BE49-F238E27FC236}">
                <a16:creationId xmlns:a16="http://schemas.microsoft.com/office/drawing/2014/main" id="{B7E48F52-5DD8-3D3D-D1F6-18F160901E18}"/>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77770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wo Content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6" name="Text Placeholder 16">
            <a:extLst>
              <a:ext uri="{FF2B5EF4-FFF2-40B4-BE49-F238E27FC236}">
                <a16:creationId xmlns:a16="http://schemas.microsoft.com/office/drawing/2014/main" id="{89134B74-8383-41D2-8F47-83D56A549A82}"/>
              </a:ext>
            </a:extLst>
          </p:cNvPr>
          <p:cNvSpPr>
            <a:spLocks noGrp="1"/>
          </p:cNvSpPr>
          <p:nvPr>
            <p:ph type="body" sz="quarter" idx="19" hasCustomPrompt="1"/>
          </p:nvPr>
        </p:nvSpPr>
        <p:spPr>
          <a:xfrm>
            <a:off x="509588"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1" name="Picture Placeholder 11">
            <a:extLst>
              <a:ext uri="{FF2B5EF4-FFF2-40B4-BE49-F238E27FC236}">
                <a16:creationId xmlns:a16="http://schemas.microsoft.com/office/drawing/2014/main" id="{2F0D76AA-1DFE-4D79-812C-186D68189905}"/>
              </a:ext>
            </a:extLst>
          </p:cNvPr>
          <p:cNvSpPr>
            <a:spLocks noGrp="1"/>
          </p:cNvSpPr>
          <p:nvPr>
            <p:ph type="pic" sz="quarter" idx="15"/>
          </p:nvPr>
        </p:nvSpPr>
        <p:spPr>
          <a:xfrm>
            <a:off x="509586" y="1285875"/>
            <a:ext cx="4856165" cy="2286000"/>
          </a:xfrm>
        </p:spPr>
        <p:txBody>
          <a:bodyPr/>
          <a:lstStyle/>
          <a:p>
            <a:endParaRPr lang="en-GB" dirty="0"/>
          </a:p>
        </p:txBody>
      </p:sp>
      <p:sp>
        <p:nvSpPr>
          <p:cNvPr id="22" name="Picture Placeholder 11">
            <a:extLst>
              <a:ext uri="{FF2B5EF4-FFF2-40B4-BE49-F238E27FC236}">
                <a16:creationId xmlns:a16="http://schemas.microsoft.com/office/drawing/2014/main" id="{87E9B1C2-9C05-461F-8E14-2DFF60A2E714}"/>
              </a:ext>
            </a:extLst>
          </p:cNvPr>
          <p:cNvSpPr>
            <a:spLocks noGrp="1"/>
          </p:cNvSpPr>
          <p:nvPr>
            <p:ph type="pic" sz="quarter" idx="16"/>
          </p:nvPr>
        </p:nvSpPr>
        <p:spPr>
          <a:xfrm>
            <a:off x="6095998" y="1285875"/>
            <a:ext cx="4856165" cy="2286000"/>
          </a:xfrm>
        </p:spPr>
        <p:txBody>
          <a:bodyPr/>
          <a:lstStyle/>
          <a:p>
            <a:endParaRPr lang="en-GB" dirty="0"/>
          </a:p>
        </p:txBody>
      </p:sp>
      <p:sp>
        <p:nvSpPr>
          <p:cNvPr id="23" name="Text Placeholder 16">
            <a:extLst>
              <a:ext uri="{FF2B5EF4-FFF2-40B4-BE49-F238E27FC236}">
                <a16:creationId xmlns:a16="http://schemas.microsoft.com/office/drawing/2014/main" id="{06D13294-8C21-4034-890D-D7F6DFCCBBA0}"/>
              </a:ext>
            </a:extLst>
          </p:cNvPr>
          <p:cNvSpPr>
            <a:spLocks noGrp="1"/>
          </p:cNvSpPr>
          <p:nvPr>
            <p:ph type="body" sz="quarter" idx="20" hasCustomPrompt="1"/>
          </p:nvPr>
        </p:nvSpPr>
        <p:spPr>
          <a:xfrm>
            <a:off x="6096000"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28">
            <a:extLst>
              <a:ext uri="{FF2B5EF4-FFF2-40B4-BE49-F238E27FC236}">
                <a16:creationId xmlns:a16="http://schemas.microsoft.com/office/drawing/2014/main" id="{42BAD333-ECAB-5D65-1D7E-8CCF81AE7E7D}"/>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83285764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Eight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436812" cy="1155700"/>
          </a:xfrm>
        </p:spPr>
        <p:txBody>
          <a:bodyPr/>
          <a:lstStyle/>
          <a:p>
            <a:endParaRPr lang="en-GB" dirty="0"/>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436812" cy="1155700"/>
          </a:xfrm>
        </p:spPr>
        <p:txBody>
          <a:bodyPr/>
          <a:lstStyle/>
          <a:p>
            <a:endParaRPr lang="en-GB" dirty="0"/>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436812" cy="1155700"/>
          </a:xfrm>
        </p:spPr>
        <p:txBody>
          <a:bodyPr/>
          <a:lstStyle/>
          <a:p>
            <a:endParaRPr lang="en-GB" dirty="0"/>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436812" cy="1155700"/>
          </a:xfrm>
        </p:spPr>
        <p:txBody>
          <a:bodyPr/>
          <a:lstStyle/>
          <a:p>
            <a:endParaRPr lang="en-GB" dirty="0"/>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16" name="Text Placeholder 16">
            <a:extLst>
              <a:ext uri="{FF2B5EF4-FFF2-40B4-BE49-F238E27FC236}">
                <a16:creationId xmlns:a16="http://schemas.microsoft.com/office/drawing/2014/main" id="{A5B28517-BD15-4CC9-8966-9E26A25496B5}"/>
              </a:ext>
            </a:extLst>
          </p:cNvPr>
          <p:cNvSpPr>
            <a:spLocks noGrp="1"/>
          </p:cNvSpPr>
          <p:nvPr>
            <p:ph type="body" sz="quarter" idx="23" hasCustomPrompt="1"/>
          </p:nvPr>
        </p:nvSpPr>
        <p:spPr>
          <a:xfrm>
            <a:off x="50958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1" name="Picture Placeholder 11">
            <a:extLst>
              <a:ext uri="{FF2B5EF4-FFF2-40B4-BE49-F238E27FC236}">
                <a16:creationId xmlns:a16="http://schemas.microsoft.com/office/drawing/2014/main" id="{8DC2FAE1-3931-4C38-89A6-B5757B715A9F}"/>
              </a:ext>
            </a:extLst>
          </p:cNvPr>
          <p:cNvSpPr>
            <a:spLocks noGrp="1"/>
          </p:cNvSpPr>
          <p:nvPr>
            <p:ph type="pic" sz="quarter" idx="24"/>
          </p:nvPr>
        </p:nvSpPr>
        <p:spPr>
          <a:xfrm>
            <a:off x="509588" y="3910310"/>
            <a:ext cx="2436812" cy="1155700"/>
          </a:xfrm>
        </p:spPr>
        <p:txBody>
          <a:bodyPr/>
          <a:lstStyle/>
          <a:p>
            <a:endParaRPr lang="en-GB" dirty="0"/>
          </a:p>
        </p:txBody>
      </p:sp>
      <p:sp>
        <p:nvSpPr>
          <p:cNvPr id="22" name="Picture Placeholder 11">
            <a:extLst>
              <a:ext uri="{FF2B5EF4-FFF2-40B4-BE49-F238E27FC236}">
                <a16:creationId xmlns:a16="http://schemas.microsoft.com/office/drawing/2014/main" id="{B9AF8D75-77C0-43DC-B154-6C1DAD605D7B}"/>
              </a:ext>
            </a:extLst>
          </p:cNvPr>
          <p:cNvSpPr>
            <a:spLocks noGrp="1"/>
          </p:cNvSpPr>
          <p:nvPr>
            <p:ph type="pic" sz="quarter" idx="25"/>
          </p:nvPr>
        </p:nvSpPr>
        <p:spPr>
          <a:xfrm>
            <a:off x="3330198" y="3910310"/>
            <a:ext cx="2436812" cy="1155700"/>
          </a:xfrm>
        </p:spPr>
        <p:txBody>
          <a:bodyPr/>
          <a:lstStyle/>
          <a:p>
            <a:endParaRPr lang="en-GB" dirty="0"/>
          </a:p>
        </p:txBody>
      </p:sp>
      <p:sp>
        <p:nvSpPr>
          <p:cNvPr id="23" name="Picture Placeholder 11">
            <a:extLst>
              <a:ext uri="{FF2B5EF4-FFF2-40B4-BE49-F238E27FC236}">
                <a16:creationId xmlns:a16="http://schemas.microsoft.com/office/drawing/2014/main" id="{D2F053D7-8657-4D69-9D6B-6A31D3EE191F}"/>
              </a:ext>
            </a:extLst>
          </p:cNvPr>
          <p:cNvSpPr>
            <a:spLocks noGrp="1"/>
          </p:cNvSpPr>
          <p:nvPr>
            <p:ph type="pic" sz="quarter" idx="26"/>
          </p:nvPr>
        </p:nvSpPr>
        <p:spPr>
          <a:xfrm>
            <a:off x="6150808" y="3910310"/>
            <a:ext cx="2436812" cy="1155700"/>
          </a:xfrm>
        </p:spPr>
        <p:txBody>
          <a:bodyPr/>
          <a:lstStyle/>
          <a:p>
            <a:endParaRPr lang="en-GB" dirty="0"/>
          </a:p>
        </p:txBody>
      </p:sp>
      <p:sp>
        <p:nvSpPr>
          <p:cNvPr id="24" name="Picture Placeholder 11">
            <a:extLst>
              <a:ext uri="{FF2B5EF4-FFF2-40B4-BE49-F238E27FC236}">
                <a16:creationId xmlns:a16="http://schemas.microsoft.com/office/drawing/2014/main" id="{7109D2C2-06AB-4833-8A7E-8B77411F1184}"/>
              </a:ext>
            </a:extLst>
          </p:cNvPr>
          <p:cNvSpPr>
            <a:spLocks noGrp="1"/>
          </p:cNvSpPr>
          <p:nvPr>
            <p:ph type="pic" sz="quarter" idx="27"/>
          </p:nvPr>
        </p:nvSpPr>
        <p:spPr>
          <a:xfrm>
            <a:off x="8971418" y="3910310"/>
            <a:ext cx="2436812" cy="1155700"/>
          </a:xfrm>
        </p:spPr>
        <p:txBody>
          <a:bodyPr/>
          <a:lstStyle/>
          <a:p>
            <a:endParaRPr lang="en-GB" dirty="0"/>
          </a:p>
        </p:txBody>
      </p:sp>
      <p:sp>
        <p:nvSpPr>
          <p:cNvPr id="25" name="Text Placeholder 16">
            <a:extLst>
              <a:ext uri="{FF2B5EF4-FFF2-40B4-BE49-F238E27FC236}">
                <a16:creationId xmlns:a16="http://schemas.microsoft.com/office/drawing/2014/main" id="{3407D2D6-C5F5-4E02-A032-FD8D85631D98}"/>
              </a:ext>
            </a:extLst>
          </p:cNvPr>
          <p:cNvSpPr>
            <a:spLocks noGrp="1"/>
          </p:cNvSpPr>
          <p:nvPr>
            <p:ph type="body" sz="quarter" idx="28" hasCustomPrompt="1"/>
          </p:nvPr>
        </p:nvSpPr>
        <p:spPr>
          <a:xfrm>
            <a:off x="333019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6" name="Text Placeholder 16">
            <a:extLst>
              <a:ext uri="{FF2B5EF4-FFF2-40B4-BE49-F238E27FC236}">
                <a16:creationId xmlns:a16="http://schemas.microsoft.com/office/drawing/2014/main" id="{66694D52-5B0A-4635-86D1-9F3CE3083732}"/>
              </a:ext>
            </a:extLst>
          </p:cNvPr>
          <p:cNvSpPr>
            <a:spLocks noGrp="1"/>
          </p:cNvSpPr>
          <p:nvPr>
            <p:ph type="body" sz="quarter" idx="29" hasCustomPrompt="1"/>
          </p:nvPr>
        </p:nvSpPr>
        <p:spPr>
          <a:xfrm>
            <a:off x="615080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7" name="Text Placeholder 16">
            <a:extLst>
              <a:ext uri="{FF2B5EF4-FFF2-40B4-BE49-F238E27FC236}">
                <a16:creationId xmlns:a16="http://schemas.microsoft.com/office/drawing/2014/main" id="{F369DB06-CE64-460F-896F-F6D7BC4413B3}"/>
              </a:ext>
            </a:extLst>
          </p:cNvPr>
          <p:cNvSpPr>
            <a:spLocks noGrp="1"/>
          </p:cNvSpPr>
          <p:nvPr>
            <p:ph type="body" sz="quarter" idx="30" hasCustomPrompt="1"/>
          </p:nvPr>
        </p:nvSpPr>
        <p:spPr>
          <a:xfrm>
            <a:off x="897141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3" name="Date Placeholder 28">
            <a:extLst>
              <a:ext uri="{FF2B5EF4-FFF2-40B4-BE49-F238E27FC236}">
                <a16:creationId xmlns:a16="http://schemas.microsoft.com/office/drawing/2014/main" id="{147D1196-2C1B-AC7F-A99B-B6A4B78DEDE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11515687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Four circl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2199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2"/>
                </a:solidFill>
              </a:defRPr>
            </a:lvl2pPr>
          </a:lstStyle>
          <a:p>
            <a:pPr lvl="0"/>
            <a:r>
              <a:rPr lang="en-US" dirty="0"/>
              <a:t>Click to edit master text styles</a:t>
            </a:r>
          </a:p>
          <a:p>
            <a:pPr lvl="1"/>
            <a:r>
              <a:rPr lang="en-US" dirty="0"/>
              <a:t>Second level</a:t>
            </a:r>
          </a:p>
        </p:txBody>
      </p:sp>
      <p:sp>
        <p:nvSpPr>
          <p:cNvPr id="21" name="Text Placeholder 7">
            <a:extLst>
              <a:ext uri="{FF2B5EF4-FFF2-40B4-BE49-F238E27FC236}">
                <a16:creationId xmlns:a16="http://schemas.microsoft.com/office/drawing/2014/main" id="{8E66F550-E782-4ACE-B58C-DCEEE04D83B2}"/>
              </a:ext>
            </a:extLst>
          </p:cNvPr>
          <p:cNvSpPr>
            <a:spLocks noGrp="1"/>
          </p:cNvSpPr>
          <p:nvPr>
            <p:ph type="body" sz="quarter" idx="24" hasCustomPrompt="1"/>
          </p:nvPr>
        </p:nvSpPr>
        <p:spPr>
          <a:xfrm>
            <a:off x="334260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2"/>
                </a:solidFill>
              </a:defRPr>
            </a:lvl2pPr>
          </a:lstStyle>
          <a:p>
            <a:pPr lvl="0"/>
            <a:r>
              <a:rPr lang="en-US" dirty="0"/>
              <a:t>Click to edit master text styles</a:t>
            </a:r>
          </a:p>
          <a:p>
            <a:pPr lvl="1"/>
            <a:r>
              <a:rPr lang="en-US" dirty="0"/>
              <a:t>Second level</a:t>
            </a:r>
          </a:p>
        </p:txBody>
      </p:sp>
      <p:sp>
        <p:nvSpPr>
          <p:cNvPr id="22" name="Text Placeholder 7">
            <a:extLst>
              <a:ext uri="{FF2B5EF4-FFF2-40B4-BE49-F238E27FC236}">
                <a16:creationId xmlns:a16="http://schemas.microsoft.com/office/drawing/2014/main" id="{44E0CD34-26BF-4377-AAC7-C23FC9C5A1B9}"/>
              </a:ext>
            </a:extLst>
          </p:cNvPr>
          <p:cNvSpPr>
            <a:spLocks noGrp="1"/>
          </p:cNvSpPr>
          <p:nvPr>
            <p:ph type="body" sz="quarter" idx="25" hasCustomPrompt="1"/>
          </p:nvPr>
        </p:nvSpPr>
        <p:spPr>
          <a:xfrm>
            <a:off x="616321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2"/>
                </a:solidFill>
              </a:defRPr>
            </a:lvl2pPr>
          </a:lstStyle>
          <a:p>
            <a:pPr lvl="0"/>
            <a:r>
              <a:rPr lang="en-US" dirty="0"/>
              <a:t>Click to edit master text styles</a:t>
            </a:r>
          </a:p>
          <a:p>
            <a:pPr lvl="1"/>
            <a:r>
              <a:rPr lang="en-US" dirty="0"/>
              <a:t>Second level</a:t>
            </a:r>
          </a:p>
        </p:txBody>
      </p:sp>
      <p:sp>
        <p:nvSpPr>
          <p:cNvPr id="23" name="Text Placeholder 7">
            <a:extLst>
              <a:ext uri="{FF2B5EF4-FFF2-40B4-BE49-F238E27FC236}">
                <a16:creationId xmlns:a16="http://schemas.microsoft.com/office/drawing/2014/main" id="{CFB3A794-A323-4426-B9B9-952E9B178D81}"/>
              </a:ext>
            </a:extLst>
          </p:cNvPr>
          <p:cNvSpPr>
            <a:spLocks noGrp="1"/>
          </p:cNvSpPr>
          <p:nvPr>
            <p:ph type="body" sz="quarter" idx="26" hasCustomPrompt="1"/>
          </p:nvPr>
        </p:nvSpPr>
        <p:spPr>
          <a:xfrm>
            <a:off x="898382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2"/>
                </a:solidFill>
              </a:defRPr>
            </a:lvl2pPr>
          </a:lstStyle>
          <a:p>
            <a:pPr lvl="0"/>
            <a:r>
              <a:rPr lang="en-US" dirty="0"/>
              <a:t>Click to edit master text styles</a:t>
            </a:r>
          </a:p>
          <a:p>
            <a:pPr lvl="1"/>
            <a:r>
              <a:rPr lang="en-US" dirty="0"/>
              <a:t>Second level</a:t>
            </a:r>
          </a:p>
        </p:txBody>
      </p:sp>
      <p:sp>
        <p:nvSpPr>
          <p:cNvPr id="3" name="Date Placeholder 28">
            <a:extLst>
              <a:ext uri="{FF2B5EF4-FFF2-40B4-BE49-F238E27FC236}">
                <a16:creationId xmlns:a16="http://schemas.microsoft.com/office/drawing/2014/main" id="{6CED9FFF-7C3C-AF39-B7AD-E27F90DF0432}"/>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65692550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Four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7000"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64412"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91823"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335979"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46100"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991823"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3" name="Date Placeholder 28">
            <a:extLst>
              <a:ext uri="{FF2B5EF4-FFF2-40B4-BE49-F238E27FC236}">
                <a16:creationId xmlns:a16="http://schemas.microsoft.com/office/drawing/2014/main" id="{CEA6EDF7-0730-94F0-1AB5-33E2BF3AAA6D}"/>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40636479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Eight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145479"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00912"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864823"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1" name="Text Placeholder 16">
            <a:extLst>
              <a:ext uri="{FF2B5EF4-FFF2-40B4-BE49-F238E27FC236}">
                <a16:creationId xmlns:a16="http://schemas.microsoft.com/office/drawing/2014/main" id="{D053614B-C29F-439D-8F34-868A1FB74612}"/>
              </a:ext>
            </a:extLst>
          </p:cNvPr>
          <p:cNvSpPr>
            <a:spLocks noGrp="1"/>
          </p:cNvSpPr>
          <p:nvPr>
            <p:ph type="body" sz="quarter" idx="27" hasCustomPrompt="1"/>
          </p:nvPr>
        </p:nvSpPr>
        <p:spPr>
          <a:xfrm>
            <a:off x="31384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2" name="Text Placeholder 16">
            <a:extLst>
              <a:ext uri="{FF2B5EF4-FFF2-40B4-BE49-F238E27FC236}">
                <a16:creationId xmlns:a16="http://schemas.microsoft.com/office/drawing/2014/main" id="{195958D4-AA43-48A3-A31D-AA7FD9997A46}"/>
              </a:ext>
            </a:extLst>
          </p:cNvPr>
          <p:cNvSpPr>
            <a:spLocks noGrp="1"/>
          </p:cNvSpPr>
          <p:nvPr>
            <p:ph type="body" sz="quarter" idx="28" hasCustomPrompt="1"/>
          </p:nvPr>
        </p:nvSpPr>
        <p:spPr>
          <a:xfrm>
            <a:off x="6097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3" name="Text Placeholder 16">
            <a:extLst>
              <a:ext uri="{FF2B5EF4-FFF2-40B4-BE49-F238E27FC236}">
                <a16:creationId xmlns:a16="http://schemas.microsoft.com/office/drawing/2014/main" id="{AB4D04C2-2263-46A7-9504-27C4EA99D36D}"/>
              </a:ext>
            </a:extLst>
          </p:cNvPr>
          <p:cNvSpPr>
            <a:spLocks noGrp="1"/>
          </p:cNvSpPr>
          <p:nvPr>
            <p:ph type="body" sz="quarter" idx="29" hasCustomPrompt="1"/>
          </p:nvPr>
        </p:nvSpPr>
        <p:spPr>
          <a:xfrm>
            <a:off x="88788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5" name="Text Placeholder 16">
            <a:extLst>
              <a:ext uri="{FF2B5EF4-FFF2-40B4-BE49-F238E27FC236}">
                <a16:creationId xmlns:a16="http://schemas.microsoft.com/office/drawing/2014/main" id="{ECA847AF-B817-4119-97AF-FDECB88DC14D}"/>
              </a:ext>
            </a:extLst>
          </p:cNvPr>
          <p:cNvSpPr>
            <a:spLocks noGrp="1"/>
          </p:cNvSpPr>
          <p:nvPr>
            <p:ph type="body" sz="quarter" idx="30" hasCustomPrompt="1"/>
          </p:nvPr>
        </p:nvSpPr>
        <p:spPr>
          <a:xfrm>
            <a:off x="509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p>
        </p:txBody>
      </p:sp>
      <p:sp>
        <p:nvSpPr>
          <p:cNvPr id="26" name="Text Placeholder 7">
            <a:extLst>
              <a:ext uri="{FF2B5EF4-FFF2-40B4-BE49-F238E27FC236}">
                <a16:creationId xmlns:a16="http://schemas.microsoft.com/office/drawing/2014/main" id="{C832ADD4-F50F-454E-B2D9-876D8FB35595}"/>
              </a:ext>
            </a:extLst>
          </p:cNvPr>
          <p:cNvSpPr>
            <a:spLocks noGrp="1"/>
          </p:cNvSpPr>
          <p:nvPr>
            <p:ph type="body" sz="quarter" idx="31" hasCustomPrompt="1"/>
          </p:nvPr>
        </p:nvSpPr>
        <p:spPr>
          <a:xfrm>
            <a:off x="509588"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7" name="Text Placeholder 7">
            <a:extLst>
              <a:ext uri="{FF2B5EF4-FFF2-40B4-BE49-F238E27FC236}">
                <a16:creationId xmlns:a16="http://schemas.microsoft.com/office/drawing/2014/main" id="{6ACFFE69-15A9-487F-8FA4-4E14F0B61A53}"/>
              </a:ext>
            </a:extLst>
          </p:cNvPr>
          <p:cNvSpPr>
            <a:spLocks noGrp="1"/>
          </p:cNvSpPr>
          <p:nvPr>
            <p:ph type="body" sz="quarter" idx="32" hasCustomPrompt="1"/>
          </p:nvPr>
        </p:nvSpPr>
        <p:spPr>
          <a:xfrm>
            <a:off x="3145479"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8" name="Text Placeholder 7">
            <a:extLst>
              <a:ext uri="{FF2B5EF4-FFF2-40B4-BE49-F238E27FC236}">
                <a16:creationId xmlns:a16="http://schemas.microsoft.com/office/drawing/2014/main" id="{1FB81596-48BA-4359-88E6-7F2C6B3CF463}"/>
              </a:ext>
            </a:extLst>
          </p:cNvPr>
          <p:cNvSpPr>
            <a:spLocks noGrp="1"/>
          </p:cNvSpPr>
          <p:nvPr>
            <p:ph type="body" sz="quarter" idx="33" hasCustomPrompt="1"/>
          </p:nvPr>
        </p:nvSpPr>
        <p:spPr>
          <a:xfrm>
            <a:off x="6100912"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9" name="Text Placeholder 7">
            <a:extLst>
              <a:ext uri="{FF2B5EF4-FFF2-40B4-BE49-F238E27FC236}">
                <a16:creationId xmlns:a16="http://schemas.microsoft.com/office/drawing/2014/main" id="{5CDF8EA0-7409-4EEC-84A9-99386E2DA0B7}"/>
              </a:ext>
            </a:extLst>
          </p:cNvPr>
          <p:cNvSpPr>
            <a:spLocks noGrp="1"/>
          </p:cNvSpPr>
          <p:nvPr>
            <p:ph type="body" sz="quarter" idx="34" hasCustomPrompt="1"/>
          </p:nvPr>
        </p:nvSpPr>
        <p:spPr>
          <a:xfrm>
            <a:off x="8864823"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30" name="Text Placeholder 16">
            <a:extLst>
              <a:ext uri="{FF2B5EF4-FFF2-40B4-BE49-F238E27FC236}">
                <a16:creationId xmlns:a16="http://schemas.microsoft.com/office/drawing/2014/main" id="{24718102-A97F-483B-A9E6-474C8018ADA9}"/>
              </a:ext>
            </a:extLst>
          </p:cNvPr>
          <p:cNvSpPr>
            <a:spLocks noGrp="1"/>
          </p:cNvSpPr>
          <p:nvPr>
            <p:ph type="body" sz="quarter" idx="35" hasCustomPrompt="1"/>
          </p:nvPr>
        </p:nvSpPr>
        <p:spPr>
          <a:xfrm>
            <a:off x="31384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p>
        </p:txBody>
      </p:sp>
      <p:sp>
        <p:nvSpPr>
          <p:cNvPr id="31" name="Text Placeholder 16">
            <a:extLst>
              <a:ext uri="{FF2B5EF4-FFF2-40B4-BE49-F238E27FC236}">
                <a16:creationId xmlns:a16="http://schemas.microsoft.com/office/drawing/2014/main" id="{AA260A7C-8FFD-4C6E-91CE-B0470195A70D}"/>
              </a:ext>
            </a:extLst>
          </p:cNvPr>
          <p:cNvSpPr>
            <a:spLocks noGrp="1"/>
          </p:cNvSpPr>
          <p:nvPr>
            <p:ph type="body" sz="quarter" idx="36" hasCustomPrompt="1"/>
          </p:nvPr>
        </p:nvSpPr>
        <p:spPr>
          <a:xfrm>
            <a:off x="6097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32" name="Text Placeholder 16">
            <a:extLst>
              <a:ext uri="{FF2B5EF4-FFF2-40B4-BE49-F238E27FC236}">
                <a16:creationId xmlns:a16="http://schemas.microsoft.com/office/drawing/2014/main" id="{1E55353B-A437-4DD1-85DB-2956FF65DD04}"/>
              </a:ext>
            </a:extLst>
          </p:cNvPr>
          <p:cNvSpPr>
            <a:spLocks noGrp="1"/>
          </p:cNvSpPr>
          <p:nvPr>
            <p:ph type="body" sz="quarter" idx="37" hasCustomPrompt="1"/>
          </p:nvPr>
        </p:nvSpPr>
        <p:spPr>
          <a:xfrm>
            <a:off x="88788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3" name="Date Placeholder 28">
            <a:extLst>
              <a:ext uri="{FF2B5EF4-FFF2-40B4-BE49-F238E27FC236}">
                <a16:creationId xmlns:a16="http://schemas.microsoft.com/office/drawing/2014/main" id="{F8EBBD03-52AB-CF59-EAD0-7B349BACF11D}"/>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6734294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Data Visualis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1042210"/>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930399"/>
            <a:ext cx="5040312" cy="3992563"/>
          </a:xfrm>
        </p:spPr>
        <p:txBody>
          <a:bodyPr>
            <a:noAutofit/>
          </a:bodyPr>
          <a:lstStyle>
            <a:lvl1pPr>
              <a:spcBef>
                <a:spcPts val="0"/>
              </a:spcBef>
              <a:spcAft>
                <a:spcPts val="1000"/>
              </a:spcAft>
              <a:defRPr sz="1200" b="1">
                <a:solidFill>
                  <a:schemeClr val="accent2"/>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4" name="Chart Placeholder 9">
            <a:extLst>
              <a:ext uri="{FF2B5EF4-FFF2-40B4-BE49-F238E27FC236}">
                <a16:creationId xmlns:a16="http://schemas.microsoft.com/office/drawing/2014/main" id="{A8318201-02A9-48D2-A9FF-BD6B294BD1C1}"/>
              </a:ext>
            </a:extLst>
          </p:cNvPr>
          <p:cNvSpPr>
            <a:spLocks noGrp="1"/>
          </p:cNvSpPr>
          <p:nvPr>
            <p:ph type="chart" sz="quarter" idx="13"/>
          </p:nvPr>
        </p:nvSpPr>
        <p:spPr>
          <a:xfrm>
            <a:off x="6329363" y="520700"/>
            <a:ext cx="2468562" cy="2641600"/>
          </a:xfrm>
        </p:spPr>
        <p:txBody>
          <a:bodyPr/>
          <a:lstStyle/>
          <a:p>
            <a:endParaRPr lang="en-GB" dirty="0"/>
          </a:p>
        </p:txBody>
      </p:sp>
      <p:sp>
        <p:nvSpPr>
          <p:cNvPr id="16" name="Chart Placeholder 9">
            <a:extLst>
              <a:ext uri="{FF2B5EF4-FFF2-40B4-BE49-F238E27FC236}">
                <a16:creationId xmlns:a16="http://schemas.microsoft.com/office/drawing/2014/main" id="{8ABF3823-0C43-457B-B096-44D77822FBB2}"/>
              </a:ext>
            </a:extLst>
          </p:cNvPr>
          <p:cNvSpPr>
            <a:spLocks noGrp="1"/>
          </p:cNvSpPr>
          <p:nvPr>
            <p:ph type="chart" sz="quarter" idx="14"/>
          </p:nvPr>
        </p:nvSpPr>
        <p:spPr>
          <a:xfrm>
            <a:off x="9288463" y="520700"/>
            <a:ext cx="2468562" cy="2641600"/>
          </a:xfrm>
        </p:spPr>
        <p:txBody>
          <a:bodyPr/>
          <a:lstStyle/>
          <a:p>
            <a:endParaRPr lang="en-GB" dirty="0"/>
          </a:p>
        </p:txBody>
      </p:sp>
      <p:sp>
        <p:nvSpPr>
          <p:cNvPr id="17" name="Chart Placeholder 9">
            <a:extLst>
              <a:ext uri="{FF2B5EF4-FFF2-40B4-BE49-F238E27FC236}">
                <a16:creationId xmlns:a16="http://schemas.microsoft.com/office/drawing/2014/main" id="{ECD3C54B-8CDC-4A48-8FC3-9C39BB31930F}"/>
              </a:ext>
            </a:extLst>
          </p:cNvPr>
          <p:cNvSpPr>
            <a:spLocks noGrp="1"/>
          </p:cNvSpPr>
          <p:nvPr>
            <p:ph type="chart" sz="quarter" idx="15"/>
          </p:nvPr>
        </p:nvSpPr>
        <p:spPr>
          <a:xfrm>
            <a:off x="6329363" y="3379305"/>
            <a:ext cx="2468562" cy="2641600"/>
          </a:xfrm>
        </p:spPr>
        <p:txBody>
          <a:bodyPr/>
          <a:lstStyle/>
          <a:p>
            <a:endParaRPr lang="en-GB" dirty="0"/>
          </a:p>
        </p:txBody>
      </p:sp>
      <p:sp>
        <p:nvSpPr>
          <p:cNvPr id="18" name="Chart Placeholder 9">
            <a:extLst>
              <a:ext uri="{FF2B5EF4-FFF2-40B4-BE49-F238E27FC236}">
                <a16:creationId xmlns:a16="http://schemas.microsoft.com/office/drawing/2014/main" id="{EEF798DF-C256-41F1-B8EA-1E5927D690AF}"/>
              </a:ext>
            </a:extLst>
          </p:cNvPr>
          <p:cNvSpPr>
            <a:spLocks noGrp="1"/>
          </p:cNvSpPr>
          <p:nvPr>
            <p:ph type="chart" sz="quarter" idx="16"/>
          </p:nvPr>
        </p:nvSpPr>
        <p:spPr>
          <a:xfrm>
            <a:off x="9288463" y="3379305"/>
            <a:ext cx="2468562" cy="2641600"/>
          </a:xfrm>
        </p:spPr>
        <p:txBody>
          <a:bodyPr/>
          <a:lstStyle/>
          <a:p>
            <a:endParaRPr lang="en-GB" dirty="0"/>
          </a:p>
        </p:txBody>
      </p:sp>
      <p:sp>
        <p:nvSpPr>
          <p:cNvPr id="19" name="Text Placeholder 14">
            <a:extLst>
              <a:ext uri="{FF2B5EF4-FFF2-40B4-BE49-F238E27FC236}">
                <a16:creationId xmlns:a16="http://schemas.microsoft.com/office/drawing/2014/main" id="{7F787E1E-3243-4B6B-8E05-DB835B7B10DA}"/>
              </a:ext>
            </a:extLst>
          </p:cNvPr>
          <p:cNvSpPr>
            <a:spLocks noGrp="1"/>
          </p:cNvSpPr>
          <p:nvPr>
            <p:ph type="body" sz="quarter" idx="17" hasCustomPrompt="1"/>
          </p:nvPr>
        </p:nvSpPr>
        <p:spPr>
          <a:xfrm>
            <a:off x="6329363" y="6121400"/>
            <a:ext cx="5353050" cy="362546"/>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4" name="Date Placeholder 28">
            <a:extLst>
              <a:ext uri="{FF2B5EF4-FFF2-40B4-BE49-F238E27FC236}">
                <a16:creationId xmlns:a16="http://schemas.microsoft.com/office/drawing/2014/main" id="{69D2C8B6-2FBB-6FD3-3FF5-EF85F2BA5F24}"/>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21857246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Data Visualisation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1042210"/>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823047"/>
            <a:ext cx="5586412" cy="488353"/>
          </a:xfrm>
        </p:spPr>
        <p:txBody>
          <a:bodyPr>
            <a:noAutofit/>
          </a:bodyPr>
          <a:lstStyle>
            <a:lvl1pPr>
              <a:spcBef>
                <a:spcPts val="0"/>
              </a:spcBef>
              <a:spcAft>
                <a:spcPts val="0"/>
              </a:spcAft>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Chart Placeholder 9">
            <a:extLst>
              <a:ext uri="{FF2B5EF4-FFF2-40B4-BE49-F238E27FC236}">
                <a16:creationId xmlns:a16="http://schemas.microsoft.com/office/drawing/2014/main" id="{F92B422B-57C0-445B-982A-FFF6AB0DCDBE}"/>
              </a:ext>
            </a:extLst>
          </p:cNvPr>
          <p:cNvSpPr>
            <a:spLocks noGrp="1"/>
          </p:cNvSpPr>
          <p:nvPr>
            <p:ph type="chart" sz="quarter" idx="13"/>
          </p:nvPr>
        </p:nvSpPr>
        <p:spPr>
          <a:xfrm>
            <a:off x="510362" y="2311399"/>
            <a:ext cx="5585637" cy="3611563"/>
          </a:xfrm>
        </p:spPr>
        <p:txBody>
          <a:bodyPr/>
          <a:lstStyle/>
          <a:p>
            <a:endParaRPr lang="en-GB" dirty="0"/>
          </a:p>
        </p:txBody>
      </p:sp>
      <p:sp>
        <p:nvSpPr>
          <p:cNvPr id="12" name="Chart Placeholder 9">
            <a:extLst>
              <a:ext uri="{FF2B5EF4-FFF2-40B4-BE49-F238E27FC236}">
                <a16:creationId xmlns:a16="http://schemas.microsoft.com/office/drawing/2014/main" id="{F4247118-8718-4863-A3C4-E7411F40AF33}"/>
              </a:ext>
            </a:extLst>
          </p:cNvPr>
          <p:cNvSpPr>
            <a:spLocks noGrp="1"/>
          </p:cNvSpPr>
          <p:nvPr>
            <p:ph type="chart" sz="quarter" idx="15"/>
          </p:nvPr>
        </p:nvSpPr>
        <p:spPr>
          <a:xfrm>
            <a:off x="6605587" y="2311400"/>
            <a:ext cx="5076826" cy="3611563"/>
          </a:xfrm>
        </p:spPr>
        <p:txBody>
          <a:bodyPr/>
          <a:lstStyle/>
          <a:p>
            <a:endParaRPr lang="en-GB" dirty="0"/>
          </a:p>
        </p:txBody>
      </p:sp>
      <p:sp>
        <p:nvSpPr>
          <p:cNvPr id="15" name="Text Placeholder 14">
            <a:extLst>
              <a:ext uri="{FF2B5EF4-FFF2-40B4-BE49-F238E27FC236}">
                <a16:creationId xmlns:a16="http://schemas.microsoft.com/office/drawing/2014/main" id="{BF9665DB-2E79-48FA-93AC-5E92F546E5D9}"/>
              </a:ext>
            </a:extLst>
          </p:cNvPr>
          <p:cNvSpPr>
            <a:spLocks noGrp="1"/>
          </p:cNvSpPr>
          <p:nvPr>
            <p:ph type="body" sz="quarter" idx="17" hasCustomPrompt="1"/>
          </p:nvPr>
        </p:nvSpPr>
        <p:spPr>
          <a:xfrm>
            <a:off x="6605588" y="6022010"/>
            <a:ext cx="507492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14" name="Content Placeholder 2">
            <a:extLst>
              <a:ext uri="{FF2B5EF4-FFF2-40B4-BE49-F238E27FC236}">
                <a16:creationId xmlns:a16="http://schemas.microsoft.com/office/drawing/2014/main" id="{FF279420-5116-4AAF-ADBE-BC7ED57543CF}"/>
              </a:ext>
            </a:extLst>
          </p:cNvPr>
          <p:cNvSpPr>
            <a:spLocks noGrp="1"/>
          </p:cNvSpPr>
          <p:nvPr>
            <p:ph sz="half" idx="18" hasCustomPrompt="1"/>
          </p:nvPr>
        </p:nvSpPr>
        <p:spPr>
          <a:xfrm>
            <a:off x="6605587" y="1823047"/>
            <a:ext cx="5076825" cy="488353"/>
          </a:xfrm>
        </p:spPr>
        <p:txBody>
          <a:bodyPr>
            <a:noAutofit/>
          </a:bodyPr>
          <a:lstStyle>
            <a:lvl1pPr>
              <a:spcBef>
                <a:spcPts val="0"/>
              </a:spcBef>
              <a:spcAft>
                <a:spcPts val="0"/>
              </a:spcAft>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16" name="Text Placeholder 14">
            <a:extLst>
              <a:ext uri="{FF2B5EF4-FFF2-40B4-BE49-F238E27FC236}">
                <a16:creationId xmlns:a16="http://schemas.microsoft.com/office/drawing/2014/main" id="{DCA1DD17-5605-4B37-8EBC-712C5D935348}"/>
              </a:ext>
            </a:extLst>
          </p:cNvPr>
          <p:cNvSpPr>
            <a:spLocks noGrp="1"/>
          </p:cNvSpPr>
          <p:nvPr>
            <p:ph type="body" sz="quarter" idx="19" hasCustomPrompt="1"/>
          </p:nvPr>
        </p:nvSpPr>
        <p:spPr>
          <a:xfrm>
            <a:off x="5254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4" name="Date Placeholder 28">
            <a:extLst>
              <a:ext uri="{FF2B5EF4-FFF2-40B4-BE49-F238E27FC236}">
                <a16:creationId xmlns:a16="http://schemas.microsoft.com/office/drawing/2014/main" id="{7E6433C8-46C2-9DDC-C790-EBC1F1732E3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24740141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Chart Placeholder 9">
            <a:extLst>
              <a:ext uri="{FF2B5EF4-FFF2-40B4-BE49-F238E27FC236}">
                <a16:creationId xmlns:a16="http://schemas.microsoft.com/office/drawing/2014/main" id="{F92B422B-57C0-445B-982A-FFF6AB0DCDBE}"/>
              </a:ext>
            </a:extLst>
          </p:cNvPr>
          <p:cNvSpPr>
            <a:spLocks noGrp="1"/>
          </p:cNvSpPr>
          <p:nvPr>
            <p:ph type="chart" sz="quarter" idx="13"/>
          </p:nvPr>
        </p:nvSpPr>
        <p:spPr>
          <a:xfrm>
            <a:off x="510362" y="1824634"/>
            <a:ext cx="5341163" cy="4098328"/>
          </a:xfrm>
        </p:spPr>
        <p:txBody>
          <a:bodyPr/>
          <a:lstStyle/>
          <a:p>
            <a:endParaRPr lang="en-GB" dirty="0"/>
          </a:p>
        </p:txBody>
      </p:sp>
      <p:sp>
        <p:nvSpPr>
          <p:cNvPr id="12" name="Chart Placeholder 9">
            <a:extLst>
              <a:ext uri="{FF2B5EF4-FFF2-40B4-BE49-F238E27FC236}">
                <a16:creationId xmlns:a16="http://schemas.microsoft.com/office/drawing/2014/main" id="{F4247118-8718-4863-A3C4-E7411F40AF33}"/>
              </a:ext>
            </a:extLst>
          </p:cNvPr>
          <p:cNvSpPr>
            <a:spLocks noGrp="1"/>
          </p:cNvSpPr>
          <p:nvPr>
            <p:ph type="chart" sz="quarter" idx="15"/>
          </p:nvPr>
        </p:nvSpPr>
        <p:spPr>
          <a:xfrm>
            <a:off x="6340477" y="1824635"/>
            <a:ext cx="5341936" cy="4098328"/>
          </a:xfrm>
        </p:spPr>
        <p:txBody>
          <a:bodyPr/>
          <a:lstStyle/>
          <a:p>
            <a:endParaRPr lang="en-GB" dirty="0"/>
          </a:p>
        </p:txBody>
      </p:sp>
      <p:sp>
        <p:nvSpPr>
          <p:cNvPr id="15" name="Text Placeholder 14">
            <a:extLst>
              <a:ext uri="{FF2B5EF4-FFF2-40B4-BE49-F238E27FC236}">
                <a16:creationId xmlns:a16="http://schemas.microsoft.com/office/drawing/2014/main" id="{BF9665DB-2E79-48FA-93AC-5E92F546E5D9}"/>
              </a:ext>
            </a:extLst>
          </p:cNvPr>
          <p:cNvSpPr>
            <a:spLocks noGrp="1"/>
          </p:cNvSpPr>
          <p:nvPr>
            <p:ph type="body" sz="quarter" idx="17" hasCustomPrompt="1"/>
          </p:nvPr>
        </p:nvSpPr>
        <p:spPr>
          <a:xfrm>
            <a:off x="63293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16" name="Text Placeholder 14">
            <a:extLst>
              <a:ext uri="{FF2B5EF4-FFF2-40B4-BE49-F238E27FC236}">
                <a16:creationId xmlns:a16="http://schemas.microsoft.com/office/drawing/2014/main" id="{DCA1DD17-5605-4B37-8EBC-712C5D935348}"/>
              </a:ext>
            </a:extLst>
          </p:cNvPr>
          <p:cNvSpPr>
            <a:spLocks noGrp="1"/>
          </p:cNvSpPr>
          <p:nvPr>
            <p:ph type="body" sz="quarter" idx="19" hasCustomPrompt="1"/>
          </p:nvPr>
        </p:nvSpPr>
        <p:spPr>
          <a:xfrm>
            <a:off x="5254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dirty="0"/>
              <a:t>Click to edit master title style</a:t>
            </a:r>
            <a:endParaRPr lang="en-GB" dirty="0"/>
          </a:p>
        </p:txBody>
      </p:sp>
      <p:sp>
        <p:nvSpPr>
          <p:cNvPr id="11" name="Content Placeholder 2">
            <a:extLst>
              <a:ext uri="{FF2B5EF4-FFF2-40B4-BE49-F238E27FC236}">
                <a16:creationId xmlns:a16="http://schemas.microsoft.com/office/drawing/2014/main" id="{CAC97B18-DF04-4AC4-A777-D1B1F1D7228E}"/>
              </a:ext>
            </a:extLst>
          </p:cNvPr>
          <p:cNvSpPr>
            <a:spLocks noGrp="1"/>
          </p:cNvSpPr>
          <p:nvPr>
            <p:ph sz="half" idx="1" hasCustomPrompt="1"/>
          </p:nvPr>
        </p:nvSpPr>
        <p:spPr>
          <a:xfrm>
            <a:off x="509588" y="1256728"/>
            <a:ext cx="5341904"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13" name="Content Placeholder 2">
            <a:extLst>
              <a:ext uri="{FF2B5EF4-FFF2-40B4-BE49-F238E27FC236}">
                <a16:creationId xmlns:a16="http://schemas.microsoft.com/office/drawing/2014/main" id="{0945D252-4D4C-45B6-9E3F-19C1C5A35E14}"/>
              </a:ext>
            </a:extLst>
          </p:cNvPr>
          <p:cNvSpPr>
            <a:spLocks noGrp="1"/>
          </p:cNvSpPr>
          <p:nvPr>
            <p:ph sz="half" idx="18" hasCustomPrompt="1"/>
          </p:nvPr>
        </p:nvSpPr>
        <p:spPr>
          <a:xfrm>
            <a:off x="6342385" y="1256728"/>
            <a:ext cx="5340028"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2" name="Date Placeholder 28">
            <a:extLst>
              <a:ext uri="{FF2B5EF4-FFF2-40B4-BE49-F238E27FC236}">
                <a16:creationId xmlns:a16="http://schemas.microsoft.com/office/drawing/2014/main" id="{A936940E-513E-633D-8C60-E6256446467A}"/>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887199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2_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dirty="0"/>
              <a:t>Click to edit master title style</a:t>
            </a:r>
            <a:endParaRPr lang="en-GB" dirty="0"/>
          </a:p>
        </p:txBody>
      </p:sp>
      <p:sp>
        <p:nvSpPr>
          <p:cNvPr id="13" name="Text Placeholder 14">
            <a:extLst>
              <a:ext uri="{FF2B5EF4-FFF2-40B4-BE49-F238E27FC236}">
                <a16:creationId xmlns:a16="http://schemas.microsoft.com/office/drawing/2014/main" id="{16371E81-1828-48E7-8EDB-46690008D77D}"/>
              </a:ext>
            </a:extLst>
          </p:cNvPr>
          <p:cNvSpPr>
            <a:spLocks noGrp="1"/>
          </p:cNvSpPr>
          <p:nvPr>
            <p:ph type="body" sz="quarter" idx="20" hasCustomPrompt="1"/>
          </p:nvPr>
        </p:nvSpPr>
        <p:spPr>
          <a:xfrm>
            <a:off x="4677048" y="5355214"/>
            <a:ext cx="7000601" cy="869017"/>
          </a:xfrm>
        </p:spPr>
        <p:txBody>
          <a:bodyPr>
            <a:noAutofit/>
          </a:bodyPr>
          <a:lstStyle>
            <a:lvl1pPr>
              <a:defRPr sz="1000"/>
            </a:lvl1pPr>
            <a:lvl2pPr>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17" name="Chart Placeholder 24">
            <a:extLst>
              <a:ext uri="{FF2B5EF4-FFF2-40B4-BE49-F238E27FC236}">
                <a16:creationId xmlns:a16="http://schemas.microsoft.com/office/drawing/2014/main" id="{F7073B30-0D03-4843-A194-4B39010E4CCE}"/>
              </a:ext>
            </a:extLst>
          </p:cNvPr>
          <p:cNvSpPr>
            <a:spLocks noGrp="1"/>
          </p:cNvSpPr>
          <p:nvPr>
            <p:ph type="chart" sz="quarter" idx="13"/>
          </p:nvPr>
        </p:nvSpPr>
        <p:spPr>
          <a:xfrm>
            <a:off x="4677047" y="1285875"/>
            <a:ext cx="7005365" cy="4005263"/>
          </a:xfrm>
        </p:spPr>
        <p:txBody>
          <a:bodyPr/>
          <a:lstStyle/>
          <a:p>
            <a:endParaRPr lang="en-GB" dirty="0"/>
          </a:p>
        </p:txBody>
      </p:sp>
      <p:sp>
        <p:nvSpPr>
          <p:cNvPr id="8" name="Content Placeholder">
            <a:extLst>
              <a:ext uri="{FF2B5EF4-FFF2-40B4-BE49-F238E27FC236}">
                <a16:creationId xmlns:a16="http://schemas.microsoft.com/office/drawing/2014/main" id="{4C50038D-204B-41E5-BBC3-1CE85BF84596}"/>
              </a:ext>
            </a:extLst>
          </p:cNvPr>
          <p:cNvSpPr>
            <a:spLocks noGrp="1"/>
          </p:cNvSpPr>
          <p:nvPr>
            <p:ph idx="1" hasCustomPrompt="1"/>
          </p:nvPr>
        </p:nvSpPr>
        <p:spPr>
          <a:xfrm>
            <a:off x="510364" y="1285875"/>
            <a:ext cx="3264711" cy="4658517"/>
          </a:xfrm>
        </p:spPr>
        <p:txBody>
          <a:bodyPr>
            <a:noAutofit/>
          </a:bodyPr>
          <a:lstStyle>
            <a:lvl1pPr>
              <a:defRPr sz="1600" b="1">
                <a:solidFill>
                  <a:schemeClr val="accent2"/>
                </a:solidFill>
              </a:defRPr>
            </a:lvl1pPr>
            <a:lvl2pPr>
              <a:defRPr sz="1600"/>
            </a:lvl2pPr>
            <a:lvl3pPr marL="0" indent="0">
              <a:buNone/>
              <a:defRPr sz="1200" b="1"/>
            </a:lvl3pPr>
            <a:lvl4pPr marL="180975" indent="-180975">
              <a:defRPr sz="1200"/>
            </a:lvl4pPr>
            <a:lvl5pPr marL="355600" indent="-180975">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Date Placeholder 28">
            <a:extLst>
              <a:ext uri="{FF2B5EF4-FFF2-40B4-BE49-F238E27FC236}">
                <a16:creationId xmlns:a16="http://schemas.microsoft.com/office/drawing/2014/main" id="{4B4BBBD0-D858-2605-CFFD-7A1C39E1BA8E}"/>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2236779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p:nvPr>
        </p:nvSpPr>
        <p:spPr>
          <a:xfrm>
            <a:off x="651279"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798291"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p:nvPr>
        </p:nvSpPr>
        <p:spPr>
          <a:xfrm>
            <a:off x="286933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301634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p:nvPr>
        </p:nvSpPr>
        <p:spPr>
          <a:xfrm>
            <a:off x="50673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52143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p:nvPr>
        </p:nvSpPr>
        <p:spPr/>
        <p:txBody>
          <a:bodyPr/>
          <a:lstStyle/>
          <a:p>
            <a:r>
              <a:rPr lang="en-US"/>
              <a:t>Click to edit Master title style</a:t>
            </a:r>
            <a:endParaRPr lang="en-GB"/>
          </a:p>
        </p:txBody>
      </p:sp>
      <p:sp>
        <p:nvSpPr>
          <p:cNvPr id="33" name="Text Placeholder 13">
            <a:extLst>
              <a:ext uri="{FF2B5EF4-FFF2-40B4-BE49-F238E27FC236}">
                <a16:creationId xmlns:a16="http://schemas.microsoft.com/office/drawing/2014/main" id="{55DDEDCD-C0A0-4BE6-ACFB-943A6D3B2EED}"/>
              </a:ext>
            </a:extLst>
          </p:cNvPr>
          <p:cNvSpPr>
            <a:spLocks noGrp="1"/>
          </p:cNvSpPr>
          <p:nvPr>
            <p:ph type="body" sz="quarter" idx="19"/>
          </p:nvPr>
        </p:nvSpPr>
        <p:spPr>
          <a:xfrm>
            <a:off x="73025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34" name="Picture Placeholder 15">
            <a:extLst>
              <a:ext uri="{FF2B5EF4-FFF2-40B4-BE49-F238E27FC236}">
                <a16:creationId xmlns:a16="http://schemas.microsoft.com/office/drawing/2014/main" id="{1244BAF9-E683-4F9C-A21A-DF8AD7C8223B}"/>
              </a:ext>
            </a:extLst>
          </p:cNvPr>
          <p:cNvSpPr>
            <a:spLocks noGrp="1"/>
          </p:cNvSpPr>
          <p:nvPr>
            <p:ph type="pic" sz="quarter" idx="20" hasCustomPrompt="1"/>
          </p:nvPr>
        </p:nvSpPr>
        <p:spPr>
          <a:xfrm>
            <a:off x="74495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35" name="Text Placeholder 13">
            <a:extLst>
              <a:ext uri="{FF2B5EF4-FFF2-40B4-BE49-F238E27FC236}">
                <a16:creationId xmlns:a16="http://schemas.microsoft.com/office/drawing/2014/main" id="{CB9F6F48-2792-478D-A10D-4414F9C91922}"/>
              </a:ext>
            </a:extLst>
          </p:cNvPr>
          <p:cNvSpPr>
            <a:spLocks noGrp="1"/>
          </p:cNvSpPr>
          <p:nvPr>
            <p:ph type="body" sz="quarter" idx="21"/>
          </p:nvPr>
        </p:nvSpPr>
        <p:spPr>
          <a:xfrm>
            <a:off x="95250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36" name="Picture Placeholder 15">
            <a:extLst>
              <a:ext uri="{FF2B5EF4-FFF2-40B4-BE49-F238E27FC236}">
                <a16:creationId xmlns:a16="http://schemas.microsoft.com/office/drawing/2014/main" id="{1FDF9DDD-079A-42D9-955D-834499AC44AE}"/>
              </a:ext>
            </a:extLst>
          </p:cNvPr>
          <p:cNvSpPr>
            <a:spLocks noGrp="1"/>
          </p:cNvSpPr>
          <p:nvPr>
            <p:ph type="pic" sz="quarter" idx="22" hasCustomPrompt="1"/>
          </p:nvPr>
        </p:nvSpPr>
        <p:spPr>
          <a:xfrm>
            <a:off x="96720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21" name="Date Placeholder 3">
            <a:extLst>
              <a:ext uri="{FF2B5EF4-FFF2-40B4-BE49-F238E27FC236}">
                <a16:creationId xmlns:a16="http://schemas.microsoft.com/office/drawing/2014/main" id="{3183B6EC-A9AE-EB4B-865E-12386C86F899}"/>
              </a:ext>
            </a:extLst>
          </p:cNvPr>
          <p:cNvSpPr>
            <a:spLocks noGrp="1"/>
          </p:cNvSpPr>
          <p:nvPr>
            <p:ph type="dt" sz="half" idx="2"/>
          </p:nvPr>
        </p:nvSpPr>
        <p:spPr>
          <a:xfrm>
            <a:off x="510360" y="6483946"/>
            <a:ext cx="5466927"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81160540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dirty="0"/>
              <a:t>Click to edit master title style</a:t>
            </a:r>
            <a:endParaRPr lang="en-GB" dirty="0"/>
          </a:p>
        </p:txBody>
      </p:sp>
      <p:sp>
        <p:nvSpPr>
          <p:cNvPr id="17" name="Chart Placeholder 24">
            <a:extLst>
              <a:ext uri="{FF2B5EF4-FFF2-40B4-BE49-F238E27FC236}">
                <a16:creationId xmlns:a16="http://schemas.microsoft.com/office/drawing/2014/main" id="{09FDFFC4-9886-4D83-B10C-1B02498347DE}"/>
              </a:ext>
            </a:extLst>
          </p:cNvPr>
          <p:cNvSpPr>
            <a:spLocks noGrp="1"/>
          </p:cNvSpPr>
          <p:nvPr>
            <p:ph type="chart" sz="quarter" idx="13"/>
          </p:nvPr>
        </p:nvSpPr>
        <p:spPr>
          <a:xfrm>
            <a:off x="4241800" y="1285875"/>
            <a:ext cx="3606524" cy="2143125"/>
          </a:xfrm>
        </p:spPr>
        <p:txBody>
          <a:bodyPr/>
          <a:lstStyle/>
          <a:p>
            <a:endParaRPr lang="en-GB" dirty="0"/>
          </a:p>
        </p:txBody>
      </p:sp>
      <p:sp>
        <p:nvSpPr>
          <p:cNvPr id="18" name="Content Placeholder">
            <a:extLst>
              <a:ext uri="{FF2B5EF4-FFF2-40B4-BE49-F238E27FC236}">
                <a16:creationId xmlns:a16="http://schemas.microsoft.com/office/drawing/2014/main" id="{6CA8BCEB-30A5-42A1-9608-72F6AA86BDA7}"/>
              </a:ext>
            </a:extLst>
          </p:cNvPr>
          <p:cNvSpPr>
            <a:spLocks noGrp="1"/>
          </p:cNvSpPr>
          <p:nvPr>
            <p:ph idx="1" hasCustomPrompt="1"/>
          </p:nvPr>
        </p:nvSpPr>
        <p:spPr>
          <a:xfrm>
            <a:off x="510364" y="1285875"/>
            <a:ext cx="3264711" cy="4658517"/>
          </a:xfrm>
        </p:spPr>
        <p:txBody>
          <a:bodyPr>
            <a:noAutofit/>
          </a:bodyPr>
          <a:lstStyle>
            <a:lvl1pPr>
              <a:defRPr sz="1600" b="1">
                <a:solidFill>
                  <a:schemeClr val="accent2"/>
                </a:solidFill>
              </a:defRPr>
            </a:lvl1pPr>
            <a:lvl2pPr>
              <a:defRPr sz="1600"/>
            </a:lvl2pPr>
            <a:lvl3pPr marL="0" indent="0">
              <a:buNone/>
              <a:defRPr sz="1200" b="1"/>
            </a:lvl3pPr>
            <a:lvl4pPr marL="180975" indent="-180975">
              <a:defRPr sz="1200"/>
            </a:lvl4pPr>
            <a:lvl5pPr marL="355600" indent="-180975">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Chart Placeholder 24">
            <a:extLst>
              <a:ext uri="{FF2B5EF4-FFF2-40B4-BE49-F238E27FC236}">
                <a16:creationId xmlns:a16="http://schemas.microsoft.com/office/drawing/2014/main" id="{C05632CA-334A-41F1-A35F-052C5DD10B7E}"/>
              </a:ext>
            </a:extLst>
          </p:cNvPr>
          <p:cNvSpPr>
            <a:spLocks noGrp="1"/>
          </p:cNvSpPr>
          <p:nvPr>
            <p:ph type="chart" sz="quarter" idx="20"/>
          </p:nvPr>
        </p:nvSpPr>
        <p:spPr>
          <a:xfrm>
            <a:off x="8075113" y="1285875"/>
            <a:ext cx="3606524" cy="2143125"/>
          </a:xfrm>
        </p:spPr>
        <p:txBody>
          <a:bodyPr/>
          <a:lstStyle/>
          <a:p>
            <a:endParaRPr lang="en-GB" dirty="0"/>
          </a:p>
        </p:txBody>
      </p:sp>
      <p:sp>
        <p:nvSpPr>
          <p:cNvPr id="12" name="Chart Placeholder 24">
            <a:extLst>
              <a:ext uri="{FF2B5EF4-FFF2-40B4-BE49-F238E27FC236}">
                <a16:creationId xmlns:a16="http://schemas.microsoft.com/office/drawing/2014/main" id="{D10FFDBA-779A-453B-810C-87AE8AE949C4}"/>
              </a:ext>
            </a:extLst>
          </p:cNvPr>
          <p:cNvSpPr>
            <a:spLocks noGrp="1"/>
          </p:cNvSpPr>
          <p:nvPr>
            <p:ph type="chart" sz="quarter" idx="21"/>
          </p:nvPr>
        </p:nvSpPr>
        <p:spPr>
          <a:xfrm>
            <a:off x="4241800" y="3775075"/>
            <a:ext cx="3606524" cy="2143125"/>
          </a:xfrm>
        </p:spPr>
        <p:txBody>
          <a:bodyPr/>
          <a:lstStyle/>
          <a:p>
            <a:endParaRPr lang="en-GB" dirty="0"/>
          </a:p>
        </p:txBody>
      </p:sp>
      <p:sp>
        <p:nvSpPr>
          <p:cNvPr id="14" name="Chart Placeholder 24">
            <a:extLst>
              <a:ext uri="{FF2B5EF4-FFF2-40B4-BE49-F238E27FC236}">
                <a16:creationId xmlns:a16="http://schemas.microsoft.com/office/drawing/2014/main" id="{95EA78CA-E696-41A0-AA8B-312C7B818530}"/>
              </a:ext>
            </a:extLst>
          </p:cNvPr>
          <p:cNvSpPr>
            <a:spLocks noGrp="1"/>
          </p:cNvSpPr>
          <p:nvPr>
            <p:ph type="chart" sz="quarter" idx="22"/>
          </p:nvPr>
        </p:nvSpPr>
        <p:spPr>
          <a:xfrm>
            <a:off x="8075113" y="3775075"/>
            <a:ext cx="3606524" cy="2143125"/>
          </a:xfrm>
        </p:spPr>
        <p:txBody>
          <a:bodyPr/>
          <a:lstStyle/>
          <a:p>
            <a:endParaRPr lang="en-GB" dirty="0"/>
          </a:p>
        </p:txBody>
      </p:sp>
      <p:sp>
        <p:nvSpPr>
          <p:cNvPr id="15" name="Text Placeholder 14">
            <a:extLst>
              <a:ext uri="{FF2B5EF4-FFF2-40B4-BE49-F238E27FC236}">
                <a16:creationId xmlns:a16="http://schemas.microsoft.com/office/drawing/2014/main" id="{45ABE435-97C1-43C7-90E8-C38A9F31061F}"/>
              </a:ext>
            </a:extLst>
          </p:cNvPr>
          <p:cNvSpPr>
            <a:spLocks noGrp="1"/>
          </p:cNvSpPr>
          <p:nvPr>
            <p:ph type="body" sz="quarter" idx="19" hasCustomPrompt="1"/>
          </p:nvPr>
        </p:nvSpPr>
        <p:spPr>
          <a:xfrm>
            <a:off x="4241800" y="6004863"/>
            <a:ext cx="7435849" cy="352945"/>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2" name="Date Placeholder 28">
            <a:extLst>
              <a:ext uri="{FF2B5EF4-FFF2-40B4-BE49-F238E27FC236}">
                <a16:creationId xmlns:a16="http://schemas.microsoft.com/office/drawing/2014/main" id="{F1ACE751-750D-61BE-6E23-4E5282424BD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36358581"/>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wo Tables with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8EE96-78AF-4B2A-820F-7C0A6E30A72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F44190D0-6B32-4008-87DB-1C66EBE237DF}"/>
              </a:ext>
            </a:extLst>
          </p:cNvPr>
          <p:cNvSpPr>
            <a:spLocks noGrp="1"/>
          </p:cNvSpPr>
          <p:nvPr>
            <p:ph type="sldNum" sz="quarter" idx="12"/>
          </p:nvPr>
        </p:nvSpPr>
        <p:spPr/>
        <p:txBody>
          <a:bodyPr/>
          <a:lstStyle/>
          <a:p>
            <a:fld id="{C01D6077-7623-46CE-922B-5B1B61F10384}" type="slidenum">
              <a:rPr lang="en-GB" smtClean="0"/>
              <a:pPr/>
              <a:t>‹#›</a:t>
            </a:fld>
            <a:endParaRPr lang="en-GB"/>
          </a:p>
        </p:txBody>
      </p:sp>
      <p:sp>
        <p:nvSpPr>
          <p:cNvPr id="8" name="Text Placeholder 7">
            <a:extLst>
              <a:ext uri="{FF2B5EF4-FFF2-40B4-BE49-F238E27FC236}">
                <a16:creationId xmlns:a16="http://schemas.microsoft.com/office/drawing/2014/main" id="{4C7F8148-0668-4FC8-8D42-56E5B3D1D6D8}"/>
              </a:ext>
            </a:extLst>
          </p:cNvPr>
          <p:cNvSpPr>
            <a:spLocks noGrp="1"/>
          </p:cNvSpPr>
          <p:nvPr>
            <p:ph type="body" sz="quarter" idx="13" hasCustomPrompt="1"/>
          </p:nvPr>
        </p:nvSpPr>
        <p:spPr>
          <a:xfrm>
            <a:off x="509588" y="1285875"/>
            <a:ext cx="3630612" cy="19272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able Placeholder 9">
            <a:extLst>
              <a:ext uri="{FF2B5EF4-FFF2-40B4-BE49-F238E27FC236}">
                <a16:creationId xmlns:a16="http://schemas.microsoft.com/office/drawing/2014/main" id="{5FEE28FF-1060-4AC8-86E2-F9A1127989A9}"/>
              </a:ext>
            </a:extLst>
          </p:cNvPr>
          <p:cNvSpPr>
            <a:spLocks noGrp="1"/>
          </p:cNvSpPr>
          <p:nvPr>
            <p:ph type="tbl" sz="quarter" idx="14"/>
          </p:nvPr>
        </p:nvSpPr>
        <p:spPr>
          <a:xfrm>
            <a:off x="4457700" y="1285875"/>
            <a:ext cx="7200000" cy="2019300"/>
          </a:xfrm>
        </p:spPr>
        <p:txBody>
          <a:bodyPr/>
          <a:lstStyle/>
          <a:p>
            <a:endParaRPr lang="en-GB" dirty="0"/>
          </a:p>
        </p:txBody>
      </p:sp>
      <p:sp>
        <p:nvSpPr>
          <p:cNvPr id="11" name="Text Placeholder 7">
            <a:extLst>
              <a:ext uri="{FF2B5EF4-FFF2-40B4-BE49-F238E27FC236}">
                <a16:creationId xmlns:a16="http://schemas.microsoft.com/office/drawing/2014/main" id="{93AFE298-C10B-4E34-B969-E90415817F1F}"/>
              </a:ext>
            </a:extLst>
          </p:cNvPr>
          <p:cNvSpPr>
            <a:spLocks noGrp="1"/>
          </p:cNvSpPr>
          <p:nvPr>
            <p:ph type="body" sz="quarter" idx="15" hasCustomPrompt="1"/>
          </p:nvPr>
        </p:nvSpPr>
        <p:spPr>
          <a:xfrm>
            <a:off x="509588" y="3771900"/>
            <a:ext cx="3630612" cy="19272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Table Placeholder 9">
            <a:extLst>
              <a:ext uri="{FF2B5EF4-FFF2-40B4-BE49-F238E27FC236}">
                <a16:creationId xmlns:a16="http://schemas.microsoft.com/office/drawing/2014/main" id="{79CEF084-05DF-4BAB-8BD1-FAF6D06BF39A}"/>
              </a:ext>
            </a:extLst>
          </p:cNvPr>
          <p:cNvSpPr>
            <a:spLocks noGrp="1"/>
          </p:cNvSpPr>
          <p:nvPr>
            <p:ph type="tbl" sz="quarter" idx="16"/>
          </p:nvPr>
        </p:nvSpPr>
        <p:spPr>
          <a:xfrm>
            <a:off x="4457700" y="3771900"/>
            <a:ext cx="7200000" cy="2019300"/>
          </a:xfrm>
        </p:spPr>
        <p:txBody>
          <a:bodyPr/>
          <a:lstStyle/>
          <a:p>
            <a:endParaRPr lang="en-GB" dirty="0"/>
          </a:p>
        </p:txBody>
      </p:sp>
      <p:sp>
        <p:nvSpPr>
          <p:cNvPr id="4" name="Date Placeholder 28">
            <a:extLst>
              <a:ext uri="{FF2B5EF4-FFF2-40B4-BE49-F238E27FC236}">
                <a16:creationId xmlns:a16="http://schemas.microsoft.com/office/drawing/2014/main" id="{94370218-0193-AF69-3B4D-E3A2813834A1}"/>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86819621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F7300302-1266-4129-B498-914305B56BC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Title 9">
            <a:extLst>
              <a:ext uri="{FF2B5EF4-FFF2-40B4-BE49-F238E27FC236}">
                <a16:creationId xmlns:a16="http://schemas.microsoft.com/office/drawing/2014/main" id="{1739DD1C-AF6C-48A8-A5AB-DF72E56D1773}"/>
              </a:ext>
            </a:extLst>
          </p:cNvPr>
          <p:cNvSpPr>
            <a:spLocks noGrp="1"/>
          </p:cNvSpPr>
          <p:nvPr>
            <p:ph type="title" hasCustomPrompt="1"/>
          </p:nvPr>
        </p:nvSpPr>
        <p:spPr/>
        <p:txBody>
          <a:bodyPr/>
          <a:lstStyle/>
          <a:p>
            <a:r>
              <a:rPr lang="en-US" dirty="0"/>
              <a:t>Click to edit master title style</a:t>
            </a:r>
            <a:endParaRPr lang="en-GB" dirty="0"/>
          </a:p>
        </p:txBody>
      </p:sp>
      <p:sp>
        <p:nvSpPr>
          <p:cNvPr id="11" name="Text Placeholder 2">
            <a:extLst>
              <a:ext uri="{FF2B5EF4-FFF2-40B4-BE49-F238E27FC236}">
                <a16:creationId xmlns:a16="http://schemas.microsoft.com/office/drawing/2014/main" id="{D6EF099D-9AEB-410F-B549-0FF195C09DE8}"/>
              </a:ext>
            </a:extLst>
          </p:cNvPr>
          <p:cNvSpPr>
            <a:spLocks noGrp="1"/>
          </p:cNvSpPr>
          <p:nvPr>
            <p:ph type="body" idx="1" hasCustomPrompt="1"/>
          </p:nvPr>
        </p:nvSpPr>
        <p:spPr>
          <a:xfrm>
            <a:off x="510363" y="1391602"/>
            <a:ext cx="5157787"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2" name="Content Placeholder 3">
            <a:extLst>
              <a:ext uri="{FF2B5EF4-FFF2-40B4-BE49-F238E27FC236}">
                <a16:creationId xmlns:a16="http://schemas.microsoft.com/office/drawing/2014/main" id="{F5DA4E17-3449-475F-A23F-5456710B3BF7}"/>
              </a:ext>
            </a:extLst>
          </p:cNvPr>
          <p:cNvSpPr>
            <a:spLocks noGrp="1"/>
          </p:cNvSpPr>
          <p:nvPr>
            <p:ph sz="half" idx="2" hasCustomPrompt="1"/>
          </p:nvPr>
        </p:nvSpPr>
        <p:spPr>
          <a:xfrm>
            <a:off x="509588" y="1945955"/>
            <a:ext cx="5157787" cy="3977007"/>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3" name="Text Placeholder 4">
            <a:extLst>
              <a:ext uri="{FF2B5EF4-FFF2-40B4-BE49-F238E27FC236}">
                <a16:creationId xmlns:a16="http://schemas.microsoft.com/office/drawing/2014/main" id="{D68707C7-8F12-4AFD-8410-5360DE0BACAC}"/>
              </a:ext>
            </a:extLst>
          </p:cNvPr>
          <p:cNvSpPr>
            <a:spLocks noGrp="1"/>
          </p:cNvSpPr>
          <p:nvPr>
            <p:ph type="body" sz="quarter" idx="3" hasCustomPrompt="1"/>
          </p:nvPr>
        </p:nvSpPr>
        <p:spPr>
          <a:xfrm>
            <a:off x="6346843" y="1391602"/>
            <a:ext cx="5183188"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4" name="Content Placeholder 5">
            <a:extLst>
              <a:ext uri="{FF2B5EF4-FFF2-40B4-BE49-F238E27FC236}">
                <a16:creationId xmlns:a16="http://schemas.microsoft.com/office/drawing/2014/main" id="{243491E7-A385-4489-A4E6-579592BAAC06}"/>
              </a:ext>
            </a:extLst>
          </p:cNvPr>
          <p:cNvSpPr>
            <a:spLocks noGrp="1"/>
          </p:cNvSpPr>
          <p:nvPr>
            <p:ph sz="quarter" idx="4" hasCustomPrompt="1"/>
          </p:nvPr>
        </p:nvSpPr>
        <p:spPr>
          <a:xfrm>
            <a:off x="6346068" y="1945955"/>
            <a:ext cx="5183188" cy="3977007"/>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Date Placeholder 28">
            <a:extLst>
              <a:ext uri="{FF2B5EF4-FFF2-40B4-BE49-F238E27FC236}">
                <a16:creationId xmlns:a16="http://schemas.microsoft.com/office/drawing/2014/main" id="{54AC4140-7AFD-3C48-C3FE-735899F61372}"/>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81414189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28">
            <a:extLst>
              <a:ext uri="{FF2B5EF4-FFF2-40B4-BE49-F238E27FC236}">
                <a16:creationId xmlns:a16="http://schemas.microsoft.com/office/drawing/2014/main" id="{8FE2B506-7AE6-9281-E373-277E634DFF63}"/>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35100858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itleOnly" preserve="1">
  <p:cSld name="Color 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lvl1pPr>
              <a:defRPr>
                <a:solidFill>
                  <a:schemeClr val="accent2"/>
                </a:solidFill>
              </a:defRPr>
            </a:lvl1p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28">
            <a:extLst>
              <a:ext uri="{FF2B5EF4-FFF2-40B4-BE49-F238E27FC236}">
                <a16:creationId xmlns:a16="http://schemas.microsoft.com/office/drawing/2014/main" id="{076A5163-FF29-10DD-0A04-954047E46030}"/>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28799255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Contac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8" y="3936999"/>
            <a:ext cx="2436812" cy="1985963"/>
          </a:xfrm>
        </p:spPr>
        <p:txBody>
          <a:bodyPr>
            <a:noAutofit/>
          </a:bodyPr>
          <a:lstStyle>
            <a:lvl1pPr>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3557588" y="3936999"/>
            <a:ext cx="2436812" cy="1985963"/>
          </a:xfrm>
        </p:spPr>
        <p:txBody>
          <a:bodyPr>
            <a:noAutofit/>
          </a:bodyPr>
          <a:lstStyle>
            <a:lvl1pPr>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28">
            <a:extLst>
              <a:ext uri="{FF2B5EF4-FFF2-40B4-BE49-F238E27FC236}">
                <a16:creationId xmlns:a16="http://schemas.microsoft.com/office/drawing/2014/main" id="{8C384AF4-1EE3-D185-158A-B7C0DC1F8BF9}"/>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67656406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Contacts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7" y="2806701"/>
            <a:ext cx="2903537" cy="1244599"/>
          </a:xfrm>
        </p:spPr>
        <p:txBody>
          <a:bodyPr>
            <a:noAutofit/>
          </a:bodyPr>
          <a:lstStyle>
            <a:lvl1pPr>
              <a:spcBef>
                <a:spcPts val="1000"/>
              </a:spcBef>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509588" y="4470400"/>
            <a:ext cx="2903538" cy="1452562"/>
          </a:xfrm>
        </p:spPr>
        <p:txBody>
          <a:bodyPr>
            <a:noAutofit/>
          </a:bodyPr>
          <a:lstStyle>
            <a:lvl1pPr>
              <a:spcBef>
                <a:spcPts val="1000"/>
              </a:spcBef>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p:txBody>
      </p:sp>
      <p:sp>
        <p:nvSpPr>
          <p:cNvPr id="4" name="Date Placeholder 28">
            <a:extLst>
              <a:ext uri="{FF2B5EF4-FFF2-40B4-BE49-F238E27FC236}">
                <a16:creationId xmlns:a16="http://schemas.microsoft.com/office/drawing/2014/main" id="{C1AF2AD0-B60B-EA92-0DC5-26378E913934}"/>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83652520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E9F3DDC-3D5C-4ED1-8D35-02FC618801B0}"/>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Date Placeholder 28">
            <a:extLst>
              <a:ext uri="{FF2B5EF4-FFF2-40B4-BE49-F238E27FC236}">
                <a16:creationId xmlns:a16="http://schemas.microsoft.com/office/drawing/2014/main" id="{464A4F9B-544F-3ABF-D827-9F99529B593D}"/>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82211112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p:nvPr>
        </p:nvSpPr>
        <p:spPr>
          <a:xfrm>
            <a:off x="510364" y="1590677"/>
            <a:ext cx="6402742" cy="2191664"/>
          </a:xfrm>
        </p:spPr>
        <p:txBody>
          <a:bodyPr anchor="b">
            <a:normAutofit/>
          </a:bodyPr>
          <a:lstStyle>
            <a:lvl1pPr algn="l">
              <a:defRPr sz="8000"/>
            </a:lvl1pPr>
          </a:lstStyle>
          <a:p>
            <a:r>
              <a:rPr lang="en-US" dirty="0"/>
              <a:t>Click to edit </a:t>
            </a:r>
            <a:endParaRPr lang="en-GB" dirty="0"/>
          </a:p>
        </p:txBody>
      </p:sp>
      <p:sp>
        <p:nvSpPr>
          <p:cNvPr id="29" name="Date Placeholder 28">
            <a:extLst>
              <a:ext uri="{FF2B5EF4-FFF2-40B4-BE49-F238E27FC236}">
                <a16:creationId xmlns:a16="http://schemas.microsoft.com/office/drawing/2014/main" id="{AA1096C6-750A-40F7-8835-3EC08A454126}"/>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2" name="Picture 31">
            <a:extLst>
              <a:ext uri="{FF2B5EF4-FFF2-40B4-BE49-F238E27FC236}">
                <a16:creationId xmlns:a16="http://schemas.microsoft.com/office/drawing/2014/main" id="{AAFEEA92-8620-E64B-A92E-2418CE81E28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3" name="Picture 2" descr="A black background with a black square&#10;&#10;Description automatically generated with medium confidence">
            <a:extLst>
              <a:ext uri="{FF2B5EF4-FFF2-40B4-BE49-F238E27FC236}">
                <a16:creationId xmlns:a16="http://schemas.microsoft.com/office/drawing/2014/main" id="{386A7620-15D0-9B0A-3AD5-D73CCD3DB883}"/>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Tree>
    <p:extLst>
      <p:ext uri="{BB962C8B-B14F-4D97-AF65-F5344CB8AC3E}">
        <p14:creationId xmlns:p14="http://schemas.microsoft.com/office/powerpoint/2010/main" val="993176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Logo only">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F83AD482-2BAB-488F-81F0-C629724222F4}"/>
              </a:ext>
            </a:extLst>
          </p:cNvPr>
          <p:cNvSpPr>
            <a:spLocks noGrp="1"/>
          </p:cNvSpPr>
          <p:nvPr>
            <p:ph type="sldNum" sz="quarter" idx="12"/>
          </p:nvPr>
        </p:nvSpPr>
        <p:spPr/>
        <p:txBody>
          <a:bodyPr/>
          <a:lstStyle/>
          <a:p>
            <a:fld id="{C01D6077-7623-46CE-922B-5B1B61F10384}" type="slidenum">
              <a:rPr lang="en-GB" smtClean="0"/>
              <a:pPr/>
              <a:t>‹#›</a:t>
            </a:fld>
            <a:endParaRPr lang="en-GB"/>
          </a:p>
        </p:txBody>
      </p:sp>
      <p:sp>
        <p:nvSpPr>
          <p:cNvPr id="4" name="Date Placeholder 28">
            <a:extLst>
              <a:ext uri="{FF2B5EF4-FFF2-40B4-BE49-F238E27FC236}">
                <a16:creationId xmlns:a16="http://schemas.microsoft.com/office/drawing/2014/main" id="{C8336301-F629-A311-2F91-7AC523894D16}"/>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pic>
        <p:nvPicPr>
          <p:cNvPr id="3" name="Picture 2" descr="A black background with a black square&#10;&#10;Description automatically generated with medium confidence">
            <a:extLst>
              <a:ext uri="{FF2B5EF4-FFF2-40B4-BE49-F238E27FC236}">
                <a16:creationId xmlns:a16="http://schemas.microsoft.com/office/drawing/2014/main" id="{240189BB-6D8C-841C-0831-535392F65235}"/>
              </a:ext>
            </a:extLst>
          </p:cNvPr>
          <p:cNvPicPr>
            <a:picLocks noChangeAspect="1"/>
          </p:cNvPicPr>
          <p:nvPr userDrawn="1"/>
        </p:nvPicPr>
        <p:blipFill>
          <a:blip r:embed="rId2"/>
          <a:stretch>
            <a:fillRect/>
          </a:stretch>
        </p:blipFill>
        <p:spPr>
          <a:xfrm>
            <a:off x="4729339" y="2709609"/>
            <a:ext cx="2334970" cy="1566808"/>
          </a:xfrm>
          <a:prstGeom prst="rect">
            <a:avLst/>
          </a:prstGeom>
        </p:spPr>
      </p:pic>
    </p:spTree>
    <p:extLst>
      <p:ext uri="{BB962C8B-B14F-4D97-AF65-F5344CB8AC3E}">
        <p14:creationId xmlns:p14="http://schemas.microsoft.com/office/powerpoint/2010/main" val="14660193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arge quote">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A2D4C809-686E-4BCF-8D38-AF75C2DDE29A}"/>
              </a:ext>
            </a:extLst>
          </p:cNvPr>
          <p:cNvSpPr>
            <a:spLocks noGrp="1"/>
          </p:cNvSpPr>
          <p:nvPr>
            <p:ph type="body" sz="quarter" idx="14" hasCustomPrompt="1"/>
          </p:nvPr>
        </p:nvSpPr>
        <p:spPr>
          <a:xfrm>
            <a:off x="510363" y="1289054"/>
            <a:ext cx="6583680" cy="4810125"/>
          </a:xfr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6600" b="0" spc="0" baseline="0">
                <a:latin typeface="+mj-lt"/>
              </a:defRPr>
            </a:lvl1pPr>
            <a:lvl2pPr>
              <a:spcBef>
                <a:spcPts val="3600"/>
              </a:spcBef>
              <a:defRPr sz="1600"/>
            </a:lvl2pPr>
            <a:lvl3pPr>
              <a:defRPr sz="1600"/>
            </a:lvl3pPr>
            <a:lvl4pPr>
              <a:defRPr sz="1600"/>
            </a:lvl4pPr>
            <a:lvl5pPr>
              <a:defRPr sz="1600"/>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edit master text styles</a:t>
            </a:r>
            <a:endParaRPr lang="en-US" sz="4400" dirty="0"/>
          </a:p>
          <a:p>
            <a:pPr lvl="1"/>
            <a:r>
              <a:rPr lang="en-US" dirty="0"/>
              <a:t>Second level</a:t>
            </a:r>
          </a:p>
        </p:txBody>
      </p:sp>
      <p:sp>
        <p:nvSpPr>
          <p:cNvPr id="11" name="Rectangle 10">
            <a:extLst>
              <a:ext uri="{FF2B5EF4-FFF2-40B4-BE49-F238E27FC236}">
                <a16:creationId xmlns:a16="http://schemas.microsoft.com/office/drawing/2014/main" id="{211C7C25-6DB6-4DB5-B061-C8F9E8595512}"/>
              </a:ext>
            </a:extLst>
          </p:cNvPr>
          <p:cNvSpPr/>
          <p:nvPr userDrawn="1"/>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a:xfrm>
            <a:off x="510363" y="418290"/>
            <a:ext cx="11171274" cy="359911"/>
          </a:xfrm>
        </p:spPr>
        <p:txBody>
          <a:bodyPr>
            <a:normAutofit/>
          </a:bodyPr>
          <a:lstStyle>
            <a:lvl1pPr>
              <a:defRPr sz="1600" spc="30" baseline="0">
                <a:latin typeface="+mn-lt"/>
              </a:defRPr>
            </a:lvl1pPr>
          </a:lstStyle>
          <a:p>
            <a:r>
              <a:rPr lang="en-US" dirty="0"/>
              <a:t>Click to edit master title style</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9" name="Date Placeholder 3">
            <a:extLst>
              <a:ext uri="{FF2B5EF4-FFF2-40B4-BE49-F238E27FC236}">
                <a16:creationId xmlns:a16="http://schemas.microsoft.com/office/drawing/2014/main" id="{2B50E75A-17F1-4149-B24A-D419E9177B1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3044296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29" name="Date Placeholder 28">
            <a:extLst>
              <a:ext uri="{FF2B5EF4-FFF2-40B4-BE49-F238E27FC236}">
                <a16:creationId xmlns:a16="http://schemas.microsoft.com/office/drawing/2014/main" id="{AA1096C6-750A-40F7-8835-3EC08A454126}"/>
              </a:ext>
            </a:extLst>
          </p:cNvPr>
          <p:cNvSpPr>
            <a:spLocks noGrp="1"/>
          </p:cNvSpPr>
          <p:nvPr>
            <p:ph type="dt" sz="half" idx="10"/>
          </p:nvPr>
        </p:nvSpPr>
        <p:spPr>
          <a:xfrm>
            <a:off x="510360" y="6483946"/>
            <a:ext cx="6133507"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5" name="Picture 4">
            <a:extLst>
              <a:ext uri="{FF2B5EF4-FFF2-40B4-BE49-F238E27FC236}">
                <a16:creationId xmlns:a16="http://schemas.microsoft.com/office/drawing/2014/main" id="{A8E95112-B6CA-2743-A75A-1A8CCB769C62}"/>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3714"/>
            <a:ext cx="1089124" cy="235805"/>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E39B86A3-2304-F9BB-0B32-85448E692A01}"/>
              </a:ext>
            </a:extLst>
          </p:cNvPr>
          <p:cNvPicPr>
            <a:picLocks noChangeAspect="1"/>
          </p:cNvPicPr>
          <p:nvPr userDrawn="1"/>
        </p:nvPicPr>
        <p:blipFill rotWithShape="1">
          <a:blip r:embed="rId3"/>
          <a:srcRect l="67190"/>
          <a:stretch/>
        </p:blipFill>
        <p:spPr>
          <a:xfrm>
            <a:off x="10221362" y="230054"/>
            <a:ext cx="1645869" cy="477747"/>
          </a:xfrm>
          <a:prstGeom prst="rect">
            <a:avLst/>
          </a:prstGeom>
        </p:spPr>
      </p:pic>
    </p:spTree>
    <p:extLst>
      <p:ext uri="{BB962C8B-B14F-4D97-AF65-F5344CB8AC3E}">
        <p14:creationId xmlns:p14="http://schemas.microsoft.com/office/powerpoint/2010/main" val="369039427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itle Slide Image 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A15FCCE-9B7B-4CF0-9A8D-16AB43C9EAE0}"/>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3" name="Picture 32">
            <a:extLst>
              <a:ext uri="{FF2B5EF4-FFF2-40B4-BE49-F238E27FC236}">
                <a16:creationId xmlns:a16="http://schemas.microsoft.com/office/drawing/2014/main" id="{6C66107C-6889-B945-8FEB-51DFE065C41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3714"/>
            <a:ext cx="1089124" cy="235805"/>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B4FDB798-74F3-36C5-5214-6909CC564BEA}"/>
              </a:ext>
            </a:extLst>
          </p:cNvPr>
          <p:cNvPicPr>
            <a:picLocks noChangeAspect="1"/>
          </p:cNvPicPr>
          <p:nvPr userDrawn="1"/>
        </p:nvPicPr>
        <p:blipFill rotWithShape="1">
          <a:blip r:embed="rId3"/>
          <a:srcRect l="67190"/>
          <a:stretch/>
        </p:blipFill>
        <p:spPr>
          <a:xfrm>
            <a:off x="10221362" y="230054"/>
            <a:ext cx="1645869" cy="477747"/>
          </a:xfrm>
          <a:prstGeom prst="rect">
            <a:avLst/>
          </a:prstGeom>
        </p:spPr>
      </p:pic>
      <p:sp>
        <p:nvSpPr>
          <p:cNvPr id="6" name="Date Placeholder 28">
            <a:extLst>
              <a:ext uri="{FF2B5EF4-FFF2-40B4-BE49-F238E27FC236}">
                <a16:creationId xmlns:a16="http://schemas.microsoft.com/office/drawing/2014/main" id="{BE0F74DB-E3F0-B59A-2003-02192350BC50}"/>
              </a:ext>
            </a:extLst>
          </p:cNvPr>
          <p:cNvSpPr>
            <a:spLocks noGrp="1"/>
          </p:cNvSpPr>
          <p:nvPr>
            <p:ph type="dt" sz="half" idx="10"/>
          </p:nvPr>
        </p:nvSpPr>
        <p:spPr>
          <a:xfrm>
            <a:off x="510360" y="6483946"/>
            <a:ext cx="6133507"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565422774"/>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Chapter Index">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10249076" cy="4349356"/>
          </a:xfrm>
        </p:spPr>
        <p:txBody>
          <a:bodyPr/>
          <a:lstStyle>
            <a:lvl1pPr>
              <a:spcBef>
                <a:spcPts val="700"/>
              </a:spcBef>
              <a:tabLst>
                <a:tab pos="9934575" algn="r"/>
              </a:tabLst>
              <a:defRPr sz="2000" b="0"/>
            </a:lvl1pPr>
            <a:lvl2pPr>
              <a:spcBef>
                <a:spcPts val="700"/>
              </a:spcBef>
              <a:tabLst>
                <a:tab pos="9934575" algn="r"/>
              </a:tabLst>
              <a:defRPr sz="2000"/>
            </a:lvl2pPr>
            <a:lvl3pPr>
              <a:defRPr sz="1800"/>
            </a:lvl3pPr>
            <a:lvl4pPr>
              <a:defRPr sz="16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5" name="Date Placeholder 28">
            <a:extLst>
              <a:ext uri="{FF2B5EF4-FFF2-40B4-BE49-F238E27FC236}">
                <a16:creationId xmlns:a16="http://schemas.microsoft.com/office/drawing/2014/main" id="{3410A5BD-B7DE-56AB-B377-BFC57E0AD019}"/>
              </a:ext>
            </a:extLst>
          </p:cNvPr>
          <p:cNvSpPr>
            <a:spLocks noGrp="1"/>
          </p:cNvSpPr>
          <p:nvPr>
            <p:ph type="dt" sz="half" idx="10"/>
          </p:nvPr>
        </p:nvSpPr>
        <p:spPr>
          <a:xfrm>
            <a:off x="510360" y="6483946"/>
            <a:ext cx="6133507"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473678303"/>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6998511" cy="4349356"/>
          </a:xfrm>
        </p:spPr>
        <p:txBody>
          <a:bodyPr/>
          <a:lstStyle>
            <a:lvl1pPr marL="457200" indent="-457200">
              <a:spcBef>
                <a:spcPts val="700"/>
              </a:spcBef>
              <a:buFont typeface="+mj-lt"/>
              <a:buAutoNum type="arabicPeriod"/>
              <a:tabLst>
                <a:tab pos="9934575" algn="r"/>
              </a:tabLst>
              <a:defRPr sz="2000" b="0">
                <a:solidFill>
                  <a:schemeClr val="tx1"/>
                </a:solidFill>
              </a:defRPr>
            </a:lvl1pPr>
            <a:lvl2pPr marL="0" indent="0">
              <a:spcBef>
                <a:spcPts val="700"/>
              </a:spcBef>
              <a:buFont typeface="+mj-lt"/>
              <a:buNone/>
              <a:tabLst>
                <a:tab pos="9934575" algn="r"/>
              </a:tabLst>
              <a:defRPr sz="2000" b="0">
                <a:solidFill>
                  <a:schemeClr val="tx1"/>
                </a:solidFill>
              </a:defRPr>
            </a:lvl2pPr>
            <a:lvl3pPr marL="0" indent="0">
              <a:spcBef>
                <a:spcPts val="700"/>
              </a:spcBef>
              <a:buFont typeface="+mj-lt"/>
              <a:buNone/>
              <a:defRPr sz="2000" b="0">
                <a:solidFill>
                  <a:schemeClr val="tx1"/>
                </a:solidFill>
              </a:defRPr>
            </a:lvl3pPr>
            <a:lvl4pPr marL="0" indent="0">
              <a:spcBef>
                <a:spcPts val="700"/>
              </a:spcBef>
              <a:buFont typeface="+mj-lt"/>
              <a:buNone/>
              <a:defRPr sz="2000" b="0">
                <a:solidFill>
                  <a:schemeClr val="tx1"/>
                </a:solidFill>
              </a:defRPr>
            </a:lvl4pPr>
            <a:lvl5pPr marL="720725" indent="-273050">
              <a:defRPr sz="1800"/>
            </a:lvl5pPr>
          </a:lstStyle>
          <a:p>
            <a:pPr lvl="0"/>
            <a:r>
              <a:rPr lang="en-US" dirty="0"/>
              <a:t>Click to edit master text styles</a:t>
            </a:r>
          </a:p>
          <a:p>
            <a:pPr lvl="0"/>
            <a:r>
              <a:rPr lang="en-US" dirty="0"/>
              <a:t>Second level</a:t>
            </a:r>
          </a:p>
          <a:p>
            <a:pPr lvl="0"/>
            <a:r>
              <a:rPr lang="en-US" dirty="0"/>
              <a:t>Third level</a:t>
            </a:r>
          </a:p>
          <a:p>
            <a:pPr lvl="0"/>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7" name="Date Placeholder 28">
            <a:extLst>
              <a:ext uri="{FF2B5EF4-FFF2-40B4-BE49-F238E27FC236}">
                <a16:creationId xmlns:a16="http://schemas.microsoft.com/office/drawing/2014/main" id="{47DBF06B-E745-26ED-9098-CCA85CADFE49}"/>
              </a:ext>
            </a:extLst>
          </p:cNvPr>
          <p:cNvSpPr>
            <a:spLocks noGrp="1"/>
          </p:cNvSpPr>
          <p:nvPr>
            <p:ph type="dt" sz="half" idx="10"/>
          </p:nvPr>
        </p:nvSpPr>
        <p:spPr>
          <a:xfrm>
            <a:off x="510360" y="6483946"/>
            <a:ext cx="6133507"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321042345"/>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9" name="Content Placeholder 8">
            <a:extLst>
              <a:ext uri="{FF2B5EF4-FFF2-40B4-BE49-F238E27FC236}">
                <a16:creationId xmlns:a16="http://schemas.microsoft.com/office/drawing/2014/main" id="{2A9507B6-9B3C-423F-BDE4-29FE21D9261A}"/>
              </a:ext>
            </a:extLst>
          </p:cNvPr>
          <p:cNvSpPr>
            <a:spLocks noGrp="1"/>
          </p:cNvSpPr>
          <p:nvPr>
            <p:ph sz="quarter" idx="13" hasCustomPrompt="1"/>
          </p:nvPr>
        </p:nvSpPr>
        <p:spPr>
          <a:xfrm>
            <a:off x="501650" y="1824038"/>
            <a:ext cx="10450513" cy="40989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3">
            <a:extLst>
              <a:ext uri="{FF2B5EF4-FFF2-40B4-BE49-F238E27FC236}">
                <a16:creationId xmlns:a16="http://schemas.microsoft.com/office/drawing/2014/main" id="{900C6EFC-FADE-8583-7282-76E787498E46}"/>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94271254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3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hasCustomPrompt="1"/>
          </p:nvPr>
        </p:nvSpPr>
        <p:spPr>
          <a:xfrm>
            <a:off x="13811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17599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hasCustomPrompt="1"/>
          </p:nvPr>
        </p:nvSpPr>
        <p:spPr>
          <a:xfrm>
            <a:off x="47339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51127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hasCustomPrompt="1"/>
          </p:nvPr>
        </p:nvSpPr>
        <p:spPr>
          <a:xfrm>
            <a:off x="80740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84528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Date Placeholder 3">
            <a:extLst>
              <a:ext uri="{FF2B5EF4-FFF2-40B4-BE49-F238E27FC236}">
                <a16:creationId xmlns:a16="http://schemas.microsoft.com/office/drawing/2014/main" id="{94656998-E74E-2D9B-D655-C3795A042027}"/>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0459646"/>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5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hasCustomPrompt="1"/>
          </p:nvPr>
        </p:nvSpPr>
        <p:spPr>
          <a:xfrm>
            <a:off x="651279"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798291"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hasCustomPrompt="1"/>
          </p:nvPr>
        </p:nvSpPr>
        <p:spPr>
          <a:xfrm>
            <a:off x="286933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301634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hasCustomPrompt="1"/>
          </p:nvPr>
        </p:nvSpPr>
        <p:spPr>
          <a:xfrm>
            <a:off x="50673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52143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3" name="Text Placeholder 13">
            <a:extLst>
              <a:ext uri="{FF2B5EF4-FFF2-40B4-BE49-F238E27FC236}">
                <a16:creationId xmlns:a16="http://schemas.microsoft.com/office/drawing/2014/main" id="{55DDEDCD-C0A0-4BE6-ACFB-943A6D3B2EED}"/>
              </a:ext>
            </a:extLst>
          </p:cNvPr>
          <p:cNvSpPr>
            <a:spLocks noGrp="1"/>
          </p:cNvSpPr>
          <p:nvPr>
            <p:ph type="body" sz="quarter" idx="19" hasCustomPrompt="1"/>
          </p:nvPr>
        </p:nvSpPr>
        <p:spPr>
          <a:xfrm>
            <a:off x="73025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34" name="Picture Placeholder 15">
            <a:extLst>
              <a:ext uri="{FF2B5EF4-FFF2-40B4-BE49-F238E27FC236}">
                <a16:creationId xmlns:a16="http://schemas.microsoft.com/office/drawing/2014/main" id="{1244BAF9-E683-4F9C-A21A-DF8AD7C8223B}"/>
              </a:ext>
            </a:extLst>
          </p:cNvPr>
          <p:cNvSpPr>
            <a:spLocks noGrp="1"/>
          </p:cNvSpPr>
          <p:nvPr>
            <p:ph type="pic" sz="quarter" idx="20" hasCustomPrompt="1"/>
          </p:nvPr>
        </p:nvSpPr>
        <p:spPr>
          <a:xfrm>
            <a:off x="74495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35" name="Text Placeholder 13">
            <a:extLst>
              <a:ext uri="{FF2B5EF4-FFF2-40B4-BE49-F238E27FC236}">
                <a16:creationId xmlns:a16="http://schemas.microsoft.com/office/drawing/2014/main" id="{CB9F6F48-2792-478D-A10D-4414F9C91922}"/>
              </a:ext>
            </a:extLst>
          </p:cNvPr>
          <p:cNvSpPr>
            <a:spLocks noGrp="1"/>
          </p:cNvSpPr>
          <p:nvPr>
            <p:ph type="body" sz="quarter" idx="21" hasCustomPrompt="1"/>
          </p:nvPr>
        </p:nvSpPr>
        <p:spPr>
          <a:xfrm>
            <a:off x="95250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36" name="Picture Placeholder 15">
            <a:extLst>
              <a:ext uri="{FF2B5EF4-FFF2-40B4-BE49-F238E27FC236}">
                <a16:creationId xmlns:a16="http://schemas.microsoft.com/office/drawing/2014/main" id="{1FDF9DDD-079A-42D9-955D-834499AC44AE}"/>
              </a:ext>
            </a:extLst>
          </p:cNvPr>
          <p:cNvSpPr>
            <a:spLocks noGrp="1"/>
          </p:cNvSpPr>
          <p:nvPr>
            <p:ph type="pic" sz="quarter" idx="22" hasCustomPrompt="1"/>
          </p:nvPr>
        </p:nvSpPr>
        <p:spPr>
          <a:xfrm>
            <a:off x="96720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3" name="Date Placeholder 3">
            <a:extLst>
              <a:ext uri="{FF2B5EF4-FFF2-40B4-BE49-F238E27FC236}">
                <a16:creationId xmlns:a16="http://schemas.microsoft.com/office/drawing/2014/main" id="{E29A6877-C41A-CDA3-F294-681B04A2D9B3}"/>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165932355"/>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Large quote">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A2D4C809-686E-4BCF-8D38-AF75C2DDE29A}"/>
              </a:ext>
            </a:extLst>
          </p:cNvPr>
          <p:cNvSpPr>
            <a:spLocks noGrp="1"/>
          </p:cNvSpPr>
          <p:nvPr>
            <p:ph type="body" sz="quarter" idx="14" hasCustomPrompt="1"/>
          </p:nvPr>
        </p:nvSpPr>
        <p:spPr>
          <a:xfrm>
            <a:off x="510363" y="1289054"/>
            <a:ext cx="6583680" cy="4810125"/>
          </a:xfr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6600" b="0" spc="0" baseline="0">
                <a:latin typeface="+mj-lt"/>
              </a:defRPr>
            </a:lvl1pPr>
            <a:lvl2pPr>
              <a:spcBef>
                <a:spcPts val="3600"/>
              </a:spcBef>
              <a:defRPr sz="1600"/>
            </a:lvl2pPr>
            <a:lvl3pPr marL="0" indent="0">
              <a:spcBef>
                <a:spcPts val="3600"/>
              </a:spcBef>
              <a:buNone/>
              <a:defRPr sz="2000">
                <a:solidFill>
                  <a:schemeClr val="accent1"/>
                </a:solidFill>
              </a:defRPr>
            </a:lvl3pPr>
            <a:lvl4pPr>
              <a:defRPr sz="1600"/>
            </a:lvl4pPr>
            <a:lvl5pPr>
              <a:defRPr sz="1600"/>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edit master text styles</a:t>
            </a:r>
            <a:endParaRPr lang="en-US" sz="4400" dirty="0"/>
          </a:p>
          <a:p>
            <a:pPr lvl="1"/>
            <a:r>
              <a:rPr lang="en-US" dirty="0"/>
              <a:t>Second level</a:t>
            </a:r>
          </a:p>
        </p:txBody>
      </p:sp>
      <p:sp>
        <p:nvSpPr>
          <p:cNvPr id="11" name="Rectangle 10">
            <a:extLst>
              <a:ext uri="{FF2B5EF4-FFF2-40B4-BE49-F238E27FC236}">
                <a16:creationId xmlns:a16="http://schemas.microsoft.com/office/drawing/2014/main" id="{211C7C25-6DB6-4DB5-B061-C8F9E8595512}"/>
              </a:ext>
            </a:extLst>
          </p:cNvPr>
          <p:cNvSpPr/>
          <p:nvPr userDrawn="1"/>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a:xfrm>
            <a:off x="510363" y="418290"/>
            <a:ext cx="11171274" cy="359911"/>
          </a:xfrm>
        </p:spPr>
        <p:txBody>
          <a:bodyPr>
            <a:normAutofit/>
          </a:bodyPr>
          <a:lstStyle>
            <a:lvl1pPr>
              <a:defRPr sz="1600" spc="30" baseline="0">
                <a:latin typeface="+mn-lt"/>
              </a:defRPr>
            </a:lvl1pPr>
          </a:lstStyle>
          <a:p>
            <a:r>
              <a:rPr lang="en-US" dirty="0"/>
              <a:t>Click to edit master title style</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Date Placeholder 3">
            <a:extLst>
              <a:ext uri="{FF2B5EF4-FFF2-40B4-BE49-F238E27FC236}">
                <a16:creationId xmlns:a16="http://schemas.microsoft.com/office/drawing/2014/main" id="{79670005-5988-04C7-D659-3E56E9658A5E}"/>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30556505"/>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obj" preserve="1">
  <p:cSld name="Title and Content narr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6998512" cy="4655473"/>
          </a:xfrm>
        </p:spPr>
        <p:txBody>
          <a:bodyPr/>
          <a:lstStyle>
            <a:lvl1pPr>
              <a:defRPr b="1">
                <a:solidFill>
                  <a:schemeClr val="accent1"/>
                </a:solidFill>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66DE5C68-3852-D559-1041-1239B43C1377}"/>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83992833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2824734B-4CD7-68EF-062A-E276F0D5F297}"/>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6347594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narr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6998512" cy="4655473"/>
          </a:xfrm>
        </p:spPr>
        <p:txBody>
          <a:bodyPr/>
          <a:lstStyle>
            <a:lvl1pPr>
              <a:defRPr b="0"/>
            </a:lvl1pPr>
            <a:lvl2pPr>
              <a:spcBef>
                <a:spcPts val="600"/>
              </a:spcBef>
              <a:defRPr/>
            </a:lvl2pPr>
            <a:lvl3pPr>
              <a:spcBef>
                <a:spcPts val="600"/>
              </a:spcBef>
              <a:defRPr/>
            </a:lvl3pPr>
            <a:lvl4pPr>
              <a:spcBef>
                <a:spcPts val="600"/>
              </a:spcBef>
              <a:defRPr/>
            </a:lvl4pPr>
            <a:lvl5pPr>
              <a:spcBef>
                <a:spcPts val="600"/>
              </a:spcBef>
              <a:defRPr sz="105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Date Placeholder 3">
            <a:extLst>
              <a:ext uri="{FF2B5EF4-FFF2-40B4-BE49-F238E27FC236}">
                <a16:creationId xmlns:a16="http://schemas.microsoft.com/office/drawing/2014/main" id="{0AB6AA9C-2460-CF96-6FC5-DD57E84BF420}"/>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58320444"/>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solidFill>
                  <a:schemeClr val="accent1"/>
                </a:solidFill>
              </a:defRPr>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EE3DFF18-46B9-2EEF-78FA-110F07106F5E}"/>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69323213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Section Header Image BG">
    <p:spTree>
      <p:nvGrpSpPr>
        <p:cNvPr id="1" name=""/>
        <p:cNvGrpSpPr/>
        <p:nvPr/>
      </p:nvGrpSpPr>
      <p:grpSpPr>
        <a:xfrm>
          <a:off x="0" y="0"/>
          <a:ext cx="0" cy="0"/>
          <a:chOff x="0" y="0"/>
          <a:chExt cx="0" cy="0"/>
        </a:xfrm>
      </p:grpSpPr>
      <p:sp>
        <p:nvSpPr>
          <p:cNvPr id="7" name="Picture Placeholder 4">
            <a:extLst>
              <a:ext uri="{FF2B5EF4-FFF2-40B4-BE49-F238E27FC236}">
                <a16:creationId xmlns:a16="http://schemas.microsoft.com/office/drawing/2014/main" id="{EE8EB0B7-6DCA-4483-843F-D656FE5421AA}"/>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1A2EABC2-FE99-B8E5-381B-F210363CAA86}"/>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4444768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lstStyle>
            <a:lvl1pPr>
              <a:defRPr b="1">
                <a:solidFill>
                  <a:schemeClr val="accent1"/>
                </a:solidFill>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lstStyle>
            <a:lvl1pPr>
              <a:defRPr b="1">
                <a:solidFill>
                  <a:schemeClr val="accent1"/>
                </a:solidFill>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4BDE212C-867D-1313-BE95-86C689B80C58}"/>
              </a:ext>
            </a:extLst>
          </p:cNvPr>
          <p:cNvSpPr>
            <a:spLocks noGrp="1"/>
          </p:cNvSpPr>
          <p:nvPr>
            <p:ph type="dt" sz="half" idx="13"/>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869041791"/>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Obj" preserve="1">
  <p:cSld name="Two Content smal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no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no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90166020-01C4-F7E3-29D8-7D5594212428}"/>
              </a:ext>
            </a:extLst>
          </p:cNvPr>
          <p:cNvSpPr>
            <a:spLocks noGrp="1"/>
          </p:cNvSpPr>
          <p:nvPr>
            <p:ph type="dt" sz="half" idx="13"/>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90743656"/>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woObj" preserve="1">
  <p:cSld name="Thre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3265487" cy="4637088"/>
          </a:xfrm>
        </p:spPr>
        <p:txBody>
          <a:bodyPr>
            <a:noAutofit/>
          </a:bodyPr>
          <a:lstStyle>
            <a:lvl1pPr>
              <a:defRPr sz="1200" b="1">
                <a:solidFill>
                  <a:schemeClr val="accent1"/>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4243388" y="1285875"/>
            <a:ext cx="3265487" cy="4637088"/>
          </a:xfrm>
        </p:spPr>
        <p:txBody>
          <a:bodyPr>
            <a:noAutofit/>
          </a:bodyPr>
          <a:lstStyle>
            <a:lvl1pPr>
              <a:defRPr sz="1200" b="1">
                <a:solidFill>
                  <a:schemeClr val="accent1"/>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7985125" y="1285875"/>
            <a:ext cx="3265487" cy="4637088"/>
          </a:xfrm>
        </p:spPr>
        <p:txBody>
          <a:bodyPr>
            <a:noAutofit/>
          </a:bodyPr>
          <a:lstStyle>
            <a:lvl1pPr>
              <a:defRPr sz="1200" b="1">
                <a:solidFill>
                  <a:schemeClr val="accent1"/>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Date Placeholder 3">
            <a:extLst>
              <a:ext uri="{FF2B5EF4-FFF2-40B4-BE49-F238E27FC236}">
                <a16:creationId xmlns:a16="http://schemas.microsoft.com/office/drawing/2014/main" id="{2995E352-92A1-9476-AD8F-161C132CAA1F}"/>
              </a:ext>
            </a:extLst>
          </p:cNvPr>
          <p:cNvSpPr>
            <a:spLocks noGrp="1"/>
          </p:cNvSpPr>
          <p:nvPr>
            <p:ph type="dt" sz="half" idx="14"/>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889307554"/>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woObj" preserve="1">
  <p:cSld name="Four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9" y="1285875"/>
            <a:ext cx="2436812" cy="4637088"/>
          </a:xfrm>
        </p:spPr>
        <p:txBody>
          <a:bodyPr>
            <a:noAutofit/>
          </a:bodyPr>
          <a:lstStyle>
            <a:lvl1pPr>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3429795" y="1285875"/>
            <a:ext cx="2436812" cy="4637088"/>
          </a:xfrm>
        </p:spPr>
        <p:txBody>
          <a:bodyPr>
            <a:noAutofit/>
          </a:bodyPr>
          <a:lstStyle>
            <a:lvl1pPr>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6350001" y="1285875"/>
            <a:ext cx="2436812" cy="4637088"/>
          </a:xfrm>
        </p:spPr>
        <p:txBody>
          <a:bodyPr>
            <a:noAutofit/>
          </a:bodyPr>
          <a:lstStyle>
            <a:lvl1pPr>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3">
            <a:extLst>
              <a:ext uri="{FF2B5EF4-FFF2-40B4-BE49-F238E27FC236}">
                <a16:creationId xmlns:a16="http://schemas.microsoft.com/office/drawing/2014/main" id="{4DAA7483-08C3-4C1B-967A-4FB6B7CAC56F}"/>
              </a:ext>
            </a:extLst>
          </p:cNvPr>
          <p:cNvSpPr>
            <a:spLocks noGrp="1"/>
          </p:cNvSpPr>
          <p:nvPr>
            <p:ph sz="half" idx="14" hasCustomPrompt="1"/>
          </p:nvPr>
        </p:nvSpPr>
        <p:spPr>
          <a:xfrm>
            <a:off x="9270207" y="1285875"/>
            <a:ext cx="2436812" cy="4637088"/>
          </a:xfrm>
        </p:spPr>
        <p:txBody>
          <a:bodyPr>
            <a:noAutofit/>
          </a:bodyPr>
          <a:lstStyle>
            <a:lvl1pPr>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9024E195-07B4-B62C-3B37-116F22F8B7CE}"/>
              </a:ext>
            </a:extLst>
          </p:cNvPr>
          <p:cNvSpPr>
            <a:spLocks noGrp="1"/>
          </p:cNvSpPr>
          <p:nvPr>
            <p:ph type="dt" sz="half" idx="15"/>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892749146"/>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Two Content Imag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D5F03CE-D3E5-4038-8C56-708625F4A791}"/>
              </a:ext>
            </a:extLst>
          </p:cNvPr>
          <p:cNvSpPr>
            <a:spLocks noGrp="1"/>
          </p:cNvSpPr>
          <p:nvPr>
            <p:ph type="pic" sz="quarter" idx="13"/>
          </p:nvPr>
        </p:nvSpPr>
        <p:spPr>
          <a:xfrm>
            <a:off x="6096000" y="0"/>
            <a:ext cx="6089650" cy="6858000"/>
          </a:xfrm>
        </p:spPr>
        <p:txBody>
          <a:bodyPr/>
          <a:lstStyle/>
          <a:p>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846948"/>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040312" cy="46370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2AD0CD14-8BEC-E6BE-6A56-EEDE1F82D1D0}"/>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952150490"/>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Title and Content Image BG">
    <p:spTree>
      <p:nvGrpSpPr>
        <p:cNvPr id="1" name=""/>
        <p:cNvGrpSpPr/>
        <p:nvPr/>
      </p:nvGrpSpPr>
      <p:grpSpPr>
        <a:xfrm>
          <a:off x="0" y="0"/>
          <a:ext cx="0" cy="0"/>
          <a:chOff x="0" y="0"/>
          <a:chExt cx="0" cy="0"/>
        </a:xfrm>
      </p:grpSpPr>
      <p:sp>
        <p:nvSpPr>
          <p:cNvPr id="8" name="Picture Placeholder 4">
            <a:extLst>
              <a:ext uri="{FF2B5EF4-FFF2-40B4-BE49-F238E27FC236}">
                <a16:creationId xmlns:a16="http://schemas.microsoft.com/office/drawing/2014/main" id="{89D703F4-20FC-4174-BE5A-B085E4F085D2}"/>
              </a:ext>
            </a:extLst>
          </p:cNvPr>
          <p:cNvSpPr>
            <a:spLocks noGrp="1"/>
          </p:cNvSpPr>
          <p:nvPr>
            <p:ph type="pic" sz="quarter" idx="13"/>
          </p:nvPr>
        </p:nvSpPr>
        <p:spPr>
          <a:xfrm>
            <a:off x="0" y="0"/>
            <a:ext cx="12192000" cy="6858000"/>
          </a:xfrm>
        </p:spPr>
        <p:txBody>
          <a:bodyPr/>
          <a:lstStyle/>
          <a:p>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3" y="2243929"/>
            <a:ext cx="4680000" cy="3718848"/>
          </a:xfrm>
        </p:spPr>
        <p:txBody>
          <a:bodyPr>
            <a:noAutofit/>
          </a:bodyPr>
          <a:lstStyle>
            <a:lvl1pPr>
              <a:defRPr sz="1800"/>
            </a:lvl1pPr>
            <a:lvl2pPr>
              <a:defRPr sz="1800"/>
            </a:lvl2pPr>
            <a:lvl3pPr>
              <a:defRPr sz="1800"/>
            </a:lvl3pPr>
            <a:lvl4pPr>
              <a:defRPr sz="16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F3139DDB-ADA0-C62F-CF50-8B0BFD02573D}"/>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528333601"/>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obj" preserve="1">
  <p:cSld name="Title and Content illustr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4860000" cy="4655473"/>
          </a:xfrm>
        </p:spPr>
        <p:txBody>
          <a:bodyPr/>
          <a:lstStyle>
            <a:lvl1pPr>
              <a:defRPr b="1">
                <a:solidFill>
                  <a:schemeClr val="accent1"/>
                </a:solidFill>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C0CC8D09-5E6B-5870-A2B3-23CB9684D0C8}"/>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052777860"/>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Four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286000" cy="2286000"/>
          </a:xfrm>
        </p:spPr>
        <p:txBody>
          <a:bodyPr/>
          <a:lstStyle/>
          <a:p>
            <a:endParaRPr lang="en-GB" dirty="0"/>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286000" cy="2286000"/>
          </a:xfrm>
        </p:spPr>
        <p:txBody>
          <a:bodyPr/>
          <a:lstStyle/>
          <a:p>
            <a:endParaRPr lang="en-GB" dirty="0"/>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286000" cy="2286000"/>
          </a:xfrm>
        </p:spPr>
        <p:txBody>
          <a:bodyPr/>
          <a:lstStyle/>
          <a:p>
            <a:endParaRPr lang="en-GB" dirty="0"/>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286000" cy="2286000"/>
          </a:xfrm>
        </p:spPr>
        <p:txBody>
          <a:bodyPr/>
          <a:lstStyle/>
          <a:p>
            <a:endParaRPr lang="en-GB" dirty="0"/>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3">
            <a:extLst>
              <a:ext uri="{FF2B5EF4-FFF2-40B4-BE49-F238E27FC236}">
                <a16:creationId xmlns:a16="http://schemas.microsoft.com/office/drawing/2014/main" id="{79A523F7-E168-6E90-9837-4FE7C6E5F79B}"/>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549722192"/>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image" Target="../media/image1.png"/><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image" Target="../media/image2.png"/><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53.xml"/><Relationship Id="rId18" Type="http://schemas.openxmlformats.org/officeDocument/2006/relationships/slideLayout" Target="../slideLayouts/slideLayout58.xml"/><Relationship Id="rId26" Type="http://schemas.openxmlformats.org/officeDocument/2006/relationships/slideLayout" Target="../slideLayouts/slideLayout66.xml"/><Relationship Id="rId39" Type="http://schemas.openxmlformats.org/officeDocument/2006/relationships/slideLayout" Target="../slideLayouts/slideLayout79.xml"/><Relationship Id="rId21" Type="http://schemas.openxmlformats.org/officeDocument/2006/relationships/slideLayout" Target="../slideLayouts/slideLayout61.xml"/><Relationship Id="rId34" Type="http://schemas.openxmlformats.org/officeDocument/2006/relationships/slideLayout" Target="../slideLayouts/slideLayout74.xml"/><Relationship Id="rId42" Type="http://schemas.openxmlformats.org/officeDocument/2006/relationships/image" Target="../media/image2.png"/><Relationship Id="rId7" Type="http://schemas.openxmlformats.org/officeDocument/2006/relationships/slideLayout" Target="../slideLayouts/slideLayout47.xml"/><Relationship Id="rId2" Type="http://schemas.openxmlformats.org/officeDocument/2006/relationships/slideLayout" Target="../slideLayouts/slideLayout42.xml"/><Relationship Id="rId16" Type="http://schemas.openxmlformats.org/officeDocument/2006/relationships/slideLayout" Target="../slideLayouts/slideLayout56.xml"/><Relationship Id="rId20" Type="http://schemas.openxmlformats.org/officeDocument/2006/relationships/slideLayout" Target="../slideLayouts/slideLayout60.xml"/><Relationship Id="rId29" Type="http://schemas.openxmlformats.org/officeDocument/2006/relationships/slideLayout" Target="../slideLayouts/slideLayout69.xml"/><Relationship Id="rId41" Type="http://schemas.openxmlformats.org/officeDocument/2006/relationships/image" Target="../media/image1.png"/><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24" Type="http://schemas.openxmlformats.org/officeDocument/2006/relationships/slideLayout" Target="../slideLayouts/slideLayout64.xml"/><Relationship Id="rId32" Type="http://schemas.openxmlformats.org/officeDocument/2006/relationships/slideLayout" Target="../slideLayouts/slideLayout72.xml"/><Relationship Id="rId37" Type="http://schemas.openxmlformats.org/officeDocument/2006/relationships/slideLayout" Target="../slideLayouts/slideLayout77.xml"/><Relationship Id="rId40" Type="http://schemas.openxmlformats.org/officeDocument/2006/relationships/theme" Target="../theme/theme2.xml"/><Relationship Id="rId5" Type="http://schemas.openxmlformats.org/officeDocument/2006/relationships/slideLayout" Target="../slideLayouts/slideLayout45.xml"/><Relationship Id="rId15" Type="http://schemas.openxmlformats.org/officeDocument/2006/relationships/slideLayout" Target="../slideLayouts/slideLayout55.xml"/><Relationship Id="rId23" Type="http://schemas.openxmlformats.org/officeDocument/2006/relationships/slideLayout" Target="../slideLayouts/slideLayout63.xml"/><Relationship Id="rId28" Type="http://schemas.openxmlformats.org/officeDocument/2006/relationships/slideLayout" Target="../slideLayouts/slideLayout68.xml"/><Relationship Id="rId36" Type="http://schemas.openxmlformats.org/officeDocument/2006/relationships/slideLayout" Target="../slideLayouts/slideLayout76.xml"/><Relationship Id="rId10" Type="http://schemas.openxmlformats.org/officeDocument/2006/relationships/slideLayout" Target="../slideLayouts/slideLayout50.xml"/><Relationship Id="rId19" Type="http://schemas.openxmlformats.org/officeDocument/2006/relationships/slideLayout" Target="../slideLayouts/slideLayout59.xml"/><Relationship Id="rId31" Type="http://schemas.openxmlformats.org/officeDocument/2006/relationships/slideLayout" Target="../slideLayouts/slideLayout71.xml"/><Relationship Id="rId4" Type="http://schemas.openxmlformats.org/officeDocument/2006/relationships/slideLayout" Target="../slideLayouts/slideLayout44.xml"/><Relationship Id="rId9" Type="http://schemas.openxmlformats.org/officeDocument/2006/relationships/slideLayout" Target="../slideLayouts/slideLayout49.xml"/><Relationship Id="rId14" Type="http://schemas.openxmlformats.org/officeDocument/2006/relationships/slideLayout" Target="../slideLayouts/slideLayout54.xml"/><Relationship Id="rId22" Type="http://schemas.openxmlformats.org/officeDocument/2006/relationships/slideLayout" Target="../slideLayouts/slideLayout62.xml"/><Relationship Id="rId27" Type="http://schemas.openxmlformats.org/officeDocument/2006/relationships/slideLayout" Target="../slideLayouts/slideLayout67.xml"/><Relationship Id="rId30" Type="http://schemas.openxmlformats.org/officeDocument/2006/relationships/slideLayout" Target="../slideLayouts/slideLayout70.xml"/><Relationship Id="rId35" Type="http://schemas.openxmlformats.org/officeDocument/2006/relationships/slideLayout" Target="../slideLayouts/slideLayout75.xml"/><Relationship Id="rId8" Type="http://schemas.openxmlformats.org/officeDocument/2006/relationships/slideLayout" Target="../slideLayouts/slideLayout48.xml"/><Relationship Id="rId3" Type="http://schemas.openxmlformats.org/officeDocument/2006/relationships/slideLayout" Target="../slideLayouts/slideLayout43.xml"/><Relationship Id="rId12" Type="http://schemas.openxmlformats.org/officeDocument/2006/relationships/slideLayout" Target="../slideLayouts/slideLayout52.xml"/><Relationship Id="rId17" Type="http://schemas.openxmlformats.org/officeDocument/2006/relationships/slideLayout" Target="../slideLayouts/slideLayout57.xml"/><Relationship Id="rId25" Type="http://schemas.openxmlformats.org/officeDocument/2006/relationships/slideLayout" Target="../slideLayouts/slideLayout65.xml"/><Relationship Id="rId33" Type="http://schemas.openxmlformats.org/officeDocument/2006/relationships/slideLayout" Target="../slideLayouts/slideLayout73.xml"/><Relationship Id="rId38" Type="http://schemas.openxmlformats.org/officeDocument/2006/relationships/slideLayout" Target="../slideLayouts/slideLayout78.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92.xml"/><Relationship Id="rId18" Type="http://schemas.openxmlformats.org/officeDocument/2006/relationships/slideLayout" Target="../slideLayouts/slideLayout97.xml"/><Relationship Id="rId26" Type="http://schemas.openxmlformats.org/officeDocument/2006/relationships/slideLayout" Target="../slideLayouts/slideLayout105.xml"/><Relationship Id="rId39" Type="http://schemas.openxmlformats.org/officeDocument/2006/relationships/slideLayout" Target="../slideLayouts/slideLayout118.xml"/><Relationship Id="rId21" Type="http://schemas.openxmlformats.org/officeDocument/2006/relationships/slideLayout" Target="../slideLayouts/slideLayout100.xml"/><Relationship Id="rId34" Type="http://schemas.openxmlformats.org/officeDocument/2006/relationships/slideLayout" Target="../slideLayouts/slideLayout113.xml"/><Relationship Id="rId42" Type="http://schemas.openxmlformats.org/officeDocument/2006/relationships/image" Target="../media/image2.png"/><Relationship Id="rId7" Type="http://schemas.openxmlformats.org/officeDocument/2006/relationships/slideLayout" Target="../slideLayouts/slideLayout86.xml"/><Relationship Id="rId2" Type="http://schemas.openxmlformats.org/officeDocument/2006/relationships/slideLayout" Target="../slideLayouts/slideLayout81.xml"/><Relationship Id="rId16" Type="http://schemas.openxmlformats.org/officeDocument/2006/relationships/slideLayout" Target="../slideLayouts/slideLayout95.xml"/><Relationship Id="rId20" Type="http://schemas.openxmlformats.org/officeDocument/2006/relationships/slideLayout" Target="../slideLayouts/slideLayout99.xml"/><Relationship Id="rId29" Type="http://schemas.openxmlformats.org/officeDocument/2006/relationships/slideLayout" Target="../slideLayouts/slideLayout108.xml"/><Relationship Id="rId41" Type="http://schemas.openxmlformats.org/officeDocument/2006/relationships/image" Target="../media/image1.png"/><Relationship Id="rId1" Type="http://schemas.openxmlformats.org/officeDocument/2006/relationships/slideLayout" Target="../slideLayouts/slideLayout80.xml"/><Relationship Id="rId6" Type="http://schemas.openxmlformats.org/officeDocument/2006/relationships/slideLayout" Target="../slideLayouts/slideLayout85.xml"/><Relationship Id="rId11" Type="http://schemas.openxmlformats.org/officeDocument/2006/relationships/slideLayout" Target="../slideLayouts/slideLayout90.xml"/><Relationship Id="rId24" Type="http://schemas.openxmlformats.org/officeDocument/2006/relationships/slideLayout" Target="../slideLayouts/slideLayout103.xml"/><Relationship Id="rId32" Type="http://schemas.openxmlformats.org/officeDocument/2006/relationships/slideLayout" Target="../slideLayouts/slideLayout111.xml"/><Relationship Id="rId37" Type="http://schemas.openxmlformats.org/officeDocument/2006/relationships/slideLayout" Target="../slideLayouts/slideLayout116.xml"/><Relationship Id="rId40" Type="http://schemas.openxmlformats.org/officeDocument/2006/relationships/theme" Target="../theme/theme3.xml"/><Relationship Id="rId5" Type="http://schemas.openxmlformats.org/officeDocument/2006/relationships/slideLayout" Target="../slideLayouts/slideLayout84.xml"/><Relationship Id="rId15" Type="http://schemas.openxmlformats.org/officeDocument/2006/relationships/slideLayout" Target="../slideLayouts/slideLayout94.xml"/><Relationship Id="rId23" Type="http://schemas.openxmlformats.org/officeDocument/2006/relationships/slideLayout" Target="../slideLayouts/slideLayout102.xml"/><Relationship Id="rId28" Type="http://schemas.openxmlformats.org/officeDocument/2006/relationships/slideLayout" Target="../slideLayouts/slideLayout107.xml"/><Relationship Id="rId36" Type="http://schemas.openxmlformats.org/officeDocument/2006/relationships/slideLayout" Target="../slideLayouts/slideLayout115.xml"/><Relationship Id="rId10" Type="http://schemas.openxmlformats.org/officeDocument/2006/relationships/slideLayout" Target="../slideLayouts/slideLayout89.xml"/><Relationship Id="rId19" Type="http://schemas.openxmlformats.org/officeDocument/2006/relationships/slideLayout" Target="../slideLayouts/slideLayout98.xml"/><Relationship Id="rId31" Type="http://schemas.openxmlformats.org/officeDocument/2006/relationships/slideLayout" Target="../slideLayouts/slideLayout110.xml"/><Relationship Id="rId4" Type="http://schemas.openxmlformats.org/officeDocument/2006/relationships/slideLayout" Target="../slideLayouts/slideLayout83.xml"/><Relationship Id="rId9" Type="http://schemas.openxmlformats.org/officeDocument/2006/relationships/slideLayout" Target="../slideLayouts/slideLayout88.xml"/><Relationship Id="rId14" Type="http://schemas.openxmlformats.org/officeDocument/2006/relationships/slideLayout" Target="../slideLayouts/slideLayout93.xml"/><Relationship Id="rId22" Type="http://schemas.openxmlformats.org/officeDocument/2006/relationships/slideLayout" Target="../slideLayouts/slideLayout101.xml"/><Relationship Id="rId27" Type="http://schemas.openxmlformats.org/officeDocument/2006/relationships/slideLayout" Target="../slideLayouts/slideLayout106.xml"/><Relationship Id="rId30" Type="http://schemas.openxmlformats.org/officeDocument/2006/relationships/slideLayout" Target="../slideLayouts/slideLayout109.xml"/><Relationship Id="rId35" Type="http://schemas.openxmlformats.org/officeDocument/2006/relationships/slideLayout" Target="../slideLayouts/slideLayout114.xml"/><Relationship Id="rId8" Type="http://schemas.openxmlformats.org/officeDocument/2006/relationships/slideLayout" Target="../slideLayouts/slideLayout87.xml"/><Relationship Id="rId3" Type="http://schemas.openxmlformats.org/officeDocument/2006/relationships/slideLayout" Target="../slideLayouts/slideLayout82.xml"/><Relationship Id="rId12" Type="http://schemas.openxmlformats.org/officeDocument/2006/relationships/slideLayout" Target="../slideLayouts/slideLayout91.xml"/><Relationship Id="rId17" Type="http://schemas.openxmlformats.org/officeDocument/2006/relationships/slideLayout" Target="../slideLayouts/slideLayout96.xml"/><Relationship Id="rId25" Type="http://schemas.openxmlformats.org/officeDocument/2006/relationships/slideLayout" Target="../slideLayouts/slideLayout104.xml"/><Relationship Id="rId33" Type="http://schemas.openxmlformats.org/officeDocument/2006/relationships/slideLayout" Target="../slideLayouts/slideLayout112.xml"/><Relationship Id="rId38" Type="http://schemas.openxmlformats.org/officeDocument/2006/relationships/slideLayout" Target="../slideLayouts/slideLayout11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8" name="Picture 7" hidden="1">
            <a:extLst>
              <a:ext uri="{FF2B5EF4-FFF2-40B4-BE49-F238E27FC236}">
                <a16:creationId xmlns:a16="http://schemas.microsoft.com/office/drawing/2014/main" id="{571FB913-B1A8-4150-87ED-07F4018CFC6A}"/>
              </a:ext>
            </a:extLst>
          </p:cNvPr>
          <p:cNvPicPr>
            <a:picLocks noChangeAspect="1"/>
          </p:cNvPicPr>
          <p:nvPr userDrawn="1"/>
        </p:nvPicPr>
        <p:blipFill>
          <a:blip r:embed="rId42"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pic>
        <p:nvPicPr>
          <p:cNvPr id="10" name="Picture 9" hidden="1">
            <a:extLst>
              <a:ext uri="{FF2B5EF4-FFF2-40B4-BE49-F238E27FC236}">
                <a16:creationId xmlns:a16="http://schemas.microsoft.com/office/drawing/2014/main" id="{62C36E4B-9CB8-441D-92B0-D7E2BFD8B29C}"/>
              </a:ext>
            </a:extLst>
          </p:cNvPr>
          <p:cNvPicPr>
            <a:picLocks noChangeAspect="1"/>
          </p:cNvPicPr>
          <p:nvPr userDrawn="1"/>
        </p:nvPicPr>
        <p:blipFill>
          <a:blip r:embed="rId43"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sp>
        <p:nvSpPr>
          <p:cNvPr id="2" name="Title Placeholder 1">
            <a:extLst>
              <a:ext uri="{FF2B5EF4-FFF2-40B4-BE49-F238E27FC236}">
                <a16:creationId xmlns:a16="http://schemas.microsoft.com/office/drawing/2014/main" id="{056A9D56-1C5A-4AF1-AA9B-17DE07F28170}"/>
              </a:ext>
            </a:extLst>
          </p:cNvPr>
          <p:cNvSpPr>
            <a:spLocks noGrp="1"/>
          </p:cNvSpPr>
          <p:nvPr>
            <p:ph type="title"/>
          </p:nvPr>
        </p:nvSpPr>
        <p:spPr>
          <a:xfrm>
            <a:off x="510363" y="418290"/>
            <a:ext cx="11171274" cy="846948"/>
          </a:xfrm>
          <a:prstGeom prst="rect">
            <a:avLst/>
          </a:prstGeom>
        </p:spPr>
        <p:txBody>
          <a:bodyPr vert="horz" lIns="0" tIns="0" rIns="0" bIns="0" rtlCol="0" anchor="t" anchorCtr="0">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81FF381-211B-4CBB-9A45-5A5A1A678724}"/>
              </a:ext>
            </a:extLst>
          </p:cNvPr>
          <p:cNvSpPr>
            <a:spLocks noGrp="1"/>
          </p:cNvSpPr>
          <p:nvPr>
            <p:ph type="body" idx="1"/>
          </p:nvPr>
        </p:nvSpPr>
        <p:spPr>
          <a:xfrm>
            <a:off x="514350" y="1288919"/>
            <a:ext cx="11167287" cy="4890423"/>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B4C236AE-D115-4EBA-A264-37A4CE48CABE}"/>
              </a:ext>
            </a:extLst>
          </p:cNvPr>
          <p:cNvSpPr>
            <a:spLocks noGrp="1"/>
          </p:cNvSpPr>
          <p:nvPr>
            <p:ph type="sldNum" sz="quarter" idx="4"/>
          </p:nvPr>
        </p:nvSpPr>
        <p:spPr>
          <a:xfrm>
            <a:off x="8938437" y="6483946"/>
            <a:ext cx="2743200" cy="144000"/>
          </a:xfrm>
          <a:prstGeom prst="rect">
            <a:avLst/>
          </a:prstGeom>
        </p:spPr>
        <p:txBody>
          <a:bodyPr vert="horz" lIns="0" tIns="0" rIns="0" bIns="0" rtlCol="0" anchor="ctr"/>
          <a:lstStyle>
            <a:lvl1pPr algn="r">
              <a:defRPr sz="800">
                <a:solidFill>
                  <a:schemeClr val="tx1"/>
                </a:solidFill>
              </a:defRPr>
            </a:lvl1pPr>
          </a:lstStyle>
          <a:p>
            <a:fld id="{C01D6077-7623-46CE-922B-5B1B61F10384}" type="slidenum">
              <a:rPr lang="en-GB" smtClean="0"/>
              <a:pPr/>
              <a:t>‹#›</a:t>
            </a:fld>
            <a:endParaRPr lang="en-GB"/>
          </a:p>
        </p:txBody>
      </p:sp>
      <p:sp>
        <p:nvSpPr>
          <p:cNvPr id="11" name="Date Placeholder 3">
            <a:extLst>
              <a:ext uri="{FF2B5EF4-FFF2-40B4-BE49-F238E27FC236}">
                <a16:creationId xmlns:a16="http://schemas.microsoft.com/office/drawing/2014/main" id="{406CB6C5-2EB0-8CF5-B75C-8E4DCE8DB230}"/>
              </a:ext>
            </a:extLst>
          </p:cNvPr>
          <p:cNvSpPr>
            <a:spLocks noGrp="1"/>
          </p:cNvSpPr>
          <p:nvPr>
            <p:ph type="dt" sz="half" idx="2"/>
          </p:nvPr>
        </p:nvSpPr>
        <p:spPr>
          <a:xfrm>
            <a:off x="510361" y="6483946"/>
            <a:ext cx="548640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417380027"/>
      </p:ext>
    </p:extLst>
  </p:cSld>
  <p:clrMap bg1="lt1" tx1="dk1" bg2="lt2" tx2="dk2" accent1="accent1" accent2="accent2" accent3="accent3" accent4="accent4" accent5="accent5" accent6="accent6" hlink="hlink" folHlink="folHlink"/>
  <p:sldLayoutIdLst>
    <p:sldLayoutId id="2147483661" r:id="rId1"/>
    <p:sldLayoutId id="2147483672" r:id="rId2"/>
    <p:sldLayoutId id="2147483673" r:id="rId3"/>
    <p:sldLayoutId id="2147483674" r:id="rId4"/>
    <p:sldLayoutId id="2147483675" r:id="rId5"/>
    <p:sldLayoutId id="2147483676" r:id="rId6"/>
    <p:sldLayoutId id="2147483677" r:id="rId7"/>
    <p:sldLayoutId id="2147483679" r:id="rId8"/>
    <p:sldLayoutId id="2147483680" r:id="rId9"/>
    <p:sldLayoutId id="2147483662" r:id="rId10"/>
    <p:sldLayoutId id="2147483663" r:id="rId11"/>
    <p:sldLayoutId id="2147483678" r:id="rId12"/>
    <p:sldLayoutId id="2147483664" r:id="rId13"/>
    <p:sldLayoutId id="2147483692" r:id="rId14"/>
    <p:sldLayoutId id="2147483682" r:id="rId15"/>
    <p:sldLayoutId id="2147483683" r:id="rId16"/>
    <p:sldLayoutId id="2147483684" r:id="rId17"/>
    <p:sldLayoutId id="2147483685" r:id="rId18"/>
    <p:sldLayoutId id="2147483686" r:id="rId19"/>
    <p:sldLayoutId id="2147483687" r:id="rId20"/>
    <p:sldLayoutId id="2147483688" r:id="rId21"/>
    <p:sldLayoutId id="2147483689" r:id="rId22"/>
    <p:sldLayoutId id="2147483690" r:id="rId23"/>
    <p:sldLayoutId id="2147483691" r:id="rId24"/>
    <p:sldLayoutId id="2147483697" r:id="rId25"/>
    <p:sldLayoutId id="2147483693" r:id="rId26"/>
    <p:sldLayoutId id="2147483694" r:id="rId27"/>
    <p:sldLayoutId id="2147483696" r:id="rId28"/>
    <p:sldLayoutId id="2147483780" r:id="rId29"/>
    <p:sldLayoutId id="2147483781" r:id="rId30"/>
    <p:sldLayoutId id="2147483695" r:id="rId31"/>
    <p:sldLayoutId id="2147483665" r:id="rId32"/>
    <p:sldLayoutId id="2147483666" r:id="rId33"/>
    <p:sldLayoutId id="2147483783" r:id="rId34"/>
    <p:sldLayoutId id="2147483698" r:id="rId35"/>
    <p:sldLayoutId id="2147483699" r:id="rId36"/>
    <p:sldLayoutId id="2147483667" r:id="rId37"/>
    <p:sldLayoutId id="2147483700" r:id="rId38"/>
    <p:sldLayoutId id="2147483701" r:id="rId39"/>
    <p:sldLayoutId id="2147483791" r:id="rId40"/>
  </p:sldLayoutIdLst>
  <p:hf sldNum="0" hdr="0" ftr="0"/>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buFont typeface="Arial" panose="020B0604020202020204" pitchFamily="34" charset="0"/>
        <a:buNone/>
        <a:defRPr sz="1400" b="0" kern="1200" spc="30" baseline="0">
          <a:solidFill>
            <a:schemeClr val="tx1"/>
          </a:solidFill>
          <a:latin typeface="+mn-lt"/>
          <a:ea typeface="+mn-ea"/>
          <a:cs typeface="+mn-cs"/>
        </a:defRPr>
      </a:lvl1pPr>
      <a:lvl2pPr marL="0" indent="0" algn="l" defTabSz="914400" rtl="0" eaLnBrk="1" latinLnBrk="0" hangingPunct="1">
        <a:lnSpc>
          <a:spcPct val="100000"/>
        </a:lnSpc>
        <a:spcBef>
          <a:spcPts val="60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6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orient="horz" pos="810">
          <p15:clr>
            <a:srgbClr val="F26B43"/>
          </p15:clr>
        </p15:guide>
        <p15:guide id="4" orient="horz" pos="470">
          <p15:clr>
            <a:srgbClr val="F26B43"/>
          </p15:clr>
        </p15:guide>
        <p15:guide id="5" orient="horz" pos="4146">
          <p15:clr>
            <a:srgbClr val="F26B43"/>
          </p15:clr>
        </p15:guide>
        <p15:guide id="6" pos="5030">
          <p15:clr>
            <a:srgbClr val="F26B43"/>
          </p15:clr>
        </p15:guide>
        <p15:guide id="7" pos="2672">
          <p15:clr>
            <a:srgbClr val="F26B43"/>
          </p15:clr>
        </p15:guide>
        <p15:guide id="8" pos="321">
          <p15:clr>
            <a:srgbClr val="F26B43"/>
          </p15:clr>
        </p15:guide>
        <p15:guide id="9" pos="2150">
          <p15:clr>
            <a:srgbClr val="F26B43"/>
          </p15:clr>
        </p15:guide>
        <p15:guide id="10" pos="5837">
          <p15:clr>
            <a:srgbClr val="F26B43"/>
          </p15:clr>
        </p15:guide>
        <p15:guide id="11" pos="3987">
          <p15:clr>
            <a:srgbClr val="F26B43"/>
          </p15:clr>
        </p15:guide>
        <p15:guide id="12" pos="3686">
          <p15:clr>
            <a:srgbClr val="F26B43"/>
          </p15:clr>
        </p15:guide>
        <p15:guide id="13" pos="5542">
          <p15:clr>
            <a:srgbClr val="F26B43"/>
          </p15:clr>
        </p15:guide>
        <p15:guide id="14" pos="1856">
          <p15:clr>
            <a:srgbClr val="F26B43"/>
          </p15:clr>
        </p15:guide>
        <p15:guide id="15" pos="4730">
          <p15:clr>
            <a:srgbClr val="F26B43"/>
          </p15:clr>
        </p15:guide>
        <p15:guide id="16" pos="2378">
          <p15:clr>
            <a:srgbClr val="F26B43"/>
          </p15:clr>
        </p15:guide>
        <p15:guide id="17" pos="7356">
          <p15:clr>
            <a:srgbClr val="F26B43"/>
          </p15:clr>
        </p15:guide>
        <p15:guide id="18" pos="6899">
          <p15:clr>
            <a:srgbClr val="F26B43"/>
          </p15:clr>
        </p15:guide>
        <p15:guide id="19" orient="horz" pos="3731">
          <p15:clr>
            <a:srgbClr val="F26B43"/>
          </p15:clr>
        </p15:guide>
        <p15:guide id="20" orient="horz" pos="1149">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8" name="Picture 7" hidden="1">
            <a:extLst>
              <a:ext uri="{FF2B5EF4-FFF2-40B4-BE49-F238E27FC236}">
                <a16:creationId xmlns:a16="http://schemas.microsoft.com/office/drawing/2014/main" id="{571FB913-B1A8-4150-87ED-07F4018CFC6A}"/>
              </a:ext>
            </a:extLst>
          </p:cNvPr>
          <p:cNvPicPr>
            <a:picLocks noChangeAspect="1"/>
          </p:cNvPicPr>
          <p:nvPr userDrawn="1"/>
        </p:nvPicPr>
        <p:blipFill>
          <a:blip r:embed="rId41"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pic>
        <p:nvPicPr>
          <p:cNvPr id="10" name="Picture 9" hidden="1">
            <a:extLst>
              <a:ext uri="{FF2B5EF4-FFF2-40B4-BE49-F238E27FC236}">
                <a16:creationId xmlns:a16="http://schemas.microsoft.com/office/drawing/2014/main" id="{62C36E4B-9CB8-441D-92B0-D7E2BFD8B29C}"/>
              </a:ext>
            </a:extLst>
          </p:cNvPr>
          <p:cNvPicPr>
            <a:picLocks noChangeAspect="1"/>
          </p:cNvPicPr>
          <p:nvPr userDrawn="1"/>
        </p:nvPicPr>
        <p:blipFill>
          <a:blip r:embed="rId42"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sp>
        <p:nvSpPr>
          <p:cNvPr id="2" name="Title Placeholder 1">
            <a:extLst>
              <a:ext uri="{FF2B5EF4-FFF2-40B4-BE49-F238E27FC236}">
                <a16:creationId xmlns:a16="http://schemas.microsoft.com/office/drawing/2014/main" id="{056A9D56-1C5A-4AF1-AA9B-17DE07F28170}"/>
              </a:ext>
            </a:extLst>
          </p:cNvPr>
          <p:cNvSpPr>
            <a:spLocks noGrp="1"/>
          </p:cNvSpPr>
          <p:nvPr>
            <p:ph type="title"/>
          </p:nvPr>
        </p:nvSpPr>
        <p:spPr>
          <a:xfrm>
            <a:off x="510363" y="418290"/>
            <a:ext cx="11171274" cy="846948"/>
          </a:xfrm>
          <a:prstGeom prst="rect">
            <a:avLst/>
          </a:prstGeom>
        </p:spPr>
        <p:txBody>
          <a:bodyPr vert="horz" lIns="0" tIns="0" rIns="0" bIns="0" rtlCol="0" anchor="t" anchorCtr="0">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81FF381-211B-4CBB-9A45-5A5A1A678724}"/>
              </a:ext>
            </a:extLst>
          </p:cNvPr>
          <p:cNvSpPr>
            <a:spLocks noGrp="1"/>
          </p:cNvSpPr>
          <p:nvPr>
            <p:ph type="body" idx="1"/>
          </p:nvPr>
        </p:nvSpPr>
        <p:spPr>
          <a:xfrm>
            <a:off x="543449" y="1288919"/>
            <a:ext cx="11167287" cy="4890423"/>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B4C236AE-D115-4EBA-A264-37A4CE48CABE}"/>
              </a:ext>
            </a:extLst>
          </p:cNvPr>
          <p:cNvSpPr>
            <a:spLocks noGrp="1"/>
          </p:cNvSpPr>
          <p:nvPr>
            <p:ph type="sldNum" sz="quarter" idx="4"/>
          </p:nvPr>
        </p:nvSpPr>
        <p:spPr>
          <a:xfrm>
            <a:off x="8938437" y="6483946"/>
            <a:ext cx="2743200" cy="144000"/>
          </a:xfrm>
          <a:prstGeom prst="rect">
            <a:avLst/>
          </a:prstGeom>
        </p:spPr>
        <p:txBody>
          <a:bodyPr vert="horz" lIns="0" tIns="0" rIns="0" bIns="0" rtlCol="0" anchor="ctr"/>
          <a:lstStyle>
            <a:lvl1pPr algn="r">
              <a:defRPr sz="800">
                <a:solidFill>
                  <a:schemeClr val="tx1"/>
                </a:solidFill>
              </a:defRPr>
            </a:lvl1pPr>
          </a:lstStyle>
          <a:p>
            <a:fld id="{C01D6077-7623-46CE-922B-5B1B61F10384}" type="slidenum">
              <a:rPr lang="en-GB" smtClean="0"/>
              <a:pPr/>
              <a:t>‹#›</a:t>
            </a:fld>
            <a:endParaRPr lang="en-GB"/>
          </a:p>
        </p:txBody>
      </p:sp>
      <p:sp>
        <p:nvSpPr>
          <p:cNvPr id="7" name="Date Placeholder 3">
            <a:extLst>
              <a:ext uri="{FF2B5EF4-FFF2-40B4-BE49-F238E27FC236}">
                <a16:creationId xmlns:a16="http://schemas.microsoft.com/office/drawing/2014/main" id="{007D9140-C3E0-087E-0AC7-013078C29D43}"/>
              </a:ext>
            </a:extLst>
          </p:cNvPr>
          <p:cNvSpPr>
            <a:spLocks noGrp="1"/>
          </p:cNvSpPr>
          <p:nvPr>
            <p:ph type="dt" sz="half" idx="2"/>
          </p:nvPr>
        </p:nvSpPr>
        <p:spPr>
          <a:xfrm>
            <a:off x="510362" y="6483946"/>
            <a:ext cx="6295552"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558611890"/>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1" r:id="rId10"/>
    <p:sldLayoutId id="2147483752" r:id="rId11"/>
    <p:sldLayoutId id="2147483753" r:id="rId12"/>
    <p:sldLayoutId id="2147483754" r:id="rId13"/>
    <p:sldLayoutId id="2147483755" r:id="rId14"/>
    <p:sldLayoutId id="2147483756" r:id="rId15"/>
    <p:sldLayoutId id="2147483757" r:id="rId16"/>
    <p:sldLayoutId id="2147483758" r:id="rId17"/>
    <p:sldLayoutId id="2147483759" r:id="rId18"/>
    <p:sldLayoutId id="2147483760" r:id="rId19"/>
    <p:sldLayoutId id="2147483761" r:id="rId20"/>
    <p:sldLayoutId id="2147483762" r:id="rId21"/>
    <p:sldLayoutId id="2147483763" r:id="rId22"/>
    <p:sldLayoutId id="2147483764" r:id="rId23"/>
    <p:sldLayoutId id="2147483765" r:id="rId24"/>
    <p:sldLayoutId id="2147483766" r:id="rId25"/>
    <p:sldLayoutId id="2147483767" r:id="rId26"/>
    <p:sldLayoutId id="2147483768" r:id="rId27"/>
    <p:sldLayoutId id="2147483769" r:id="rId28"/>
    <p:sldLayoutId id="2147483790" r:id="rId29"/>
    <p:sldLayoutId id="2147483784" r:id="rId30"/>
    <p:sldLayoutId id="2147483770" r:id="rId31"/>
    <p:sldLayoutId id="2147483771" r:id="rId32"/>
    <p:sldLayoutId id="2147483772" r:id="rId33"/>
    <p:sldLayoutId id="2147483786" r:id="rId34"/>
    <p:sldLayoutId id="2147483773" r:id="rId35"/>
    <p:sldLayoutId id="2147483774" r:id="rId36"/>
    <p:sldLayoutId id="2147483775" r:id="rId37"/>
    <p:sldLayoutId id="2147483776" r:id="rId38"/>
    <p:sldLayoutId id="2147483777" r:id="rId39"/>
  </p:sldLayoutIdLst>
  <p:hf sldNum="0" hdr="0" ftr="0"/>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buFont typeface="Arial" panose="020B0604020202020204" pitchFamily="34" charset="0"/>
        <a:buNone/>
        <a:defRPr sz="1400" b="0" kern="1200" spc="30" baseline="0">
          <a:solidFill>
            <a:schemeClr val="tx1"/>
          </a:solidFill>
          <a:latin typeface="+mn-lt"/>
          <a:ea typeface="+mn-ea"/>
          <a:cs typeface="+mn-cs"/>
        </a:defRPr>
      </a:lvl1pPr>
      <a:lvl2pPr marL="0" indent="0" algn="l" defTabSz="914400" rtl="0" eaLnBrk="1" latinLnBrk="0" hangingPunct="1">
        <a:lnSpc>
          <a:spcPct val="100000"/>
        </a:lnSpc>
        <a:spcBef>
          <a:spcPts val="60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6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600"/>
        </a:spcBef>
        <a:buFont typeface="Arial" panose="020B0604020202020204" pitchFamily="34" charset="0"/>
        <a:buChar char="–"/>
        <a:defRPr sz="105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orient="horz" pos="810">
          <p15:clr>
            <a:srgbClr val="F26B43"/>
          </p15:clr>
        </p15:guide>
        <p15:guide id="4" orient="horz" pos="470">
          <p15:clr>
            <a:srgbClr val="F26B43"/>
          </p15:clr>
        </p15:guide>
        <p15:guide id="5" orient="horz" pos="4146">
          <p15:clr>
            <a:srgbClr val="F26B43"/>
          </p15:clr>
        </p15:guide>
        <p15:guide id="6" pos="5030">
          <p15:clr>
            <a:srgbClr val="F26B43"/>
          </p15:clr>
        </p15:guide>
        <p15:guide id="7" pos="2672">
          <p15:clr>
            <a:srgbClr val="F26B43"/>
          </p15:clr>
        </p15:guide>
        <p15:guide id="8" pos="321">
          <p15:clr>
            <a:srgbClr val="F26B43"/>
          </p15:clr>
        </p15:guide>
        <p15:guide id="9" pos="2150">
          <p15:clr>
            <a:srgbClr val="F26B43"/>
          </p15:clr>
        </p15:guide>
        <p15:guide id="10" pos="5837">
          <p15:clr>
            <a:srgbClr val="F26B43"/>
          </p15:clr>
        </p15:guide>
        <p15:guide id="11" pos="3987">
          <p15:clr>
            <a:srgbClr val="F26B43"/>
          </p15:clr>
        </p15:guide>
        <p15:guide id="12" pos="3686">
          <p15:clr>
            <a:srgbClr val="F26B43"/>
          </p15:clr>
        </p15:guide>
        <p15:guide id="13" pos="5542">
          <p15:clr>
            <a:srgbClr val="F26B43"/>
          </p15:clr>
        </p15:guide>
        <p15:guide id="14" pos="1856">
          <p15:clr>
            <a:srgbClr val="F26B43"/>
          </p15:clr>
        </p15:guide>
        <p15:guide id="15" pos="4730">
          <p15:clr>
            <a:srgbClr val="F26B43"/>
          </p15:clr>
        </p15:guide>
        <p15:guide id="16" pos="2378">
          <p15:clr>
            <a:srgbClr val="F26B43"/>
          </p15:clr>
        </p15:guide>
        <p15:guide id="17" pos="7356">
          <p15:clr>
            <a:srgbClr val="F26B43"/>
          </p15:clr>
        </p15:guide>
        <p15:guide id="18" pos="6899">
          <p15:clr>
            <a:srgbClr val="F26B43"/>
          </p15:clr>
        </p15:guide>
        <p15:guide id="19" orient="horz" pos="3731">
          <p15:clr>
            <a:srgbClr val="F26B43"/>
          </p15:clr>
        </p15:guide>
        <p15:guide id="20" orient="horz" pos="1149">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8" name="Picture 7" hidden="1">
            <a:extLst>
              <a:ext uri="{FF2B5EF4-FFF2-40B4-BE49-F238E27FC236}">
                <a16:creationId xmlns:a16="http://schemas.microsoft.com/office/drawing/2014/main" id="{571FB913-B1A8-4150-87ED-07F4018CFC6A}"/>
              </a:ext>
            </a:extLst>
          </p:cNvPr>
          <p:cNvPicPr>
            <a:picLocks noChangeAspect="1"/>
          </p:cNvPicPr>
          <p:nvPr userDrawn="1"/>
        </p:nvPicPr>
        <p:blipFill>
          <a:blip r:embed="rId41"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pic>
        <p:nvPicPr>
          <p:cNvPr id="10" name="Picture 9" hidden="1">
            <a:extLst>
              <a:ext uri="{FF2B5EF4-FFF2-40B4-BE49-F238E27FC236}">
                <a16:creationId xmlns:a16="http://schemas.microsoft.com/office/drawing/2014/main" id="{62C36E4B-9CB8-441D-92B0-D7E2BFD8B29C}"/>
              </a:ext>
            </a:extLst>
          </p:cNvPr>
          <p:cNvPicPr>
            <a:picLocks noChangeAspect="1"/>
          </p:cNvPicPr>
          <p:nvPr userDrawn="1"/>
        </p:nvPicPr>
        <p:blipFill>
          <a:blip r:embed="rId42"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sp>
        <p:nvSpPr>
          <p:cNvPr id="2" name="Title Placeholder 1">
            <a:extLst>
              <a:ext uri="{FF2B5EF4-FFF2-40B4-BE49-F238E27FC236}">
                <a16:creationId xmlns:a16="http://schemas.microsoft.com/office/drawing/2014/main" id="{056A9D56-1C5A-4AF1-AA9B-17DE07F28170}"/>
              </a:ext>
            </a:extLst>
          </p:cNvPr>
          <p:cNvSpPr>
            <a:spLocks noGrp="1"/>
          </p:cNvSpPr>
          <p:nvPr>
            <p:ph type="title"/>
          </p:nvPr>
        </p:nvSpPr>
        <p:spPr>
          <a:xfrm>
            <a:off x="510363" y="418290"/>
            <a:ext cx="11171274" cy="846948"/>
          </a:xfrm>
          <a:prstGeom prst="rect">
            <a:avLst/>
          </a:prstGeom>
        </p:spPr>
        <p:txBody>
          <a:bodyPr vert="horz" lIns="0" tIns="0" rIns="0" bIns="0" rtlCol="0" anchor="t" anchorCtr="0">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81FF381-211B-4CBB-9A45-5A5A1A678724}"/>
              </a:ext>
            </a:extLst>
          </p:cNvPr>
          <p:cNvSpPr>
            <a:spLocks noGrp="1"/>
          </p:cNvSpPr>
          <p:nvPr>
            <p:ph type="body" idx="1"/>
          </p:nvPr>
        </p:nvSpPr>
        <p:spPr>
          <a:xfrm>
            <a:off x="510363" y="1288919"/>
            <a:ext cx="11167287" cy="4890423"/>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D069A5B9-D1FE-45DB-935F-A4C8E3A241A2}"/>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
        <p:nvSpPr>
          <p:cNvPr id="6" name="Slide Number Placeholder 5">
            <a:extLst>
              <a:ext uri="{FF2B5EF4-FFF2-40B4-BE49-F238E27FC236}">
                <a16:creationId xmlns:a16="http://schemas.microsoft.com/office/drawing/2014/main" id="{B4C236AE-D115-4EBA-A264-37A4CE48CABE}"/>
              </a:ext>
            </a:extLst>
          </p:cNvPr>
          <p:cNvSpPr>
            <a:spLocks noGrp="1"/>
          </p:cNvSpPr>
          <p:nvPr>
            <p:ph type="sldNum" sz="quarter" idx="4"/>
          </p:nvPr>
        </p:nvSpPr>
        <p:spPr>
          <a:xfrm>
            <a:off x="8938437" y="6483946"/>
            <a:ext cx="2743200" cy="144000"/>
          </a:xfrm>
          <a:prstGeom prst="rect">
            <a:avLst/>
          </a:prstGeom>
        </p:spPr>
        <p:txBody>
          <a:bodyPr vert="horz" lIns="0" tIns="0" rIns="0" bIns="0" rtlCol="0" anchor="ctr"/>
          <a:lstStyle>
            <a:lvl1pPr algn="r">
              <a:defRPr sz="800">
                <a:solidFill>
                  <a:schemeClr val="tx1"/>
                </a:solidFill>
              </a:defRPr>
            </a:lvl1pPr>
          </a:lstStyle>
          <a:p>
            <a:fld id="{C01D6077-7623-46CE-922B-5B1B61F10384}" type="slidenum">
              <a:rPr lang="en-GB" smtClean="0"/>
              <a:pPr/>
              <a:t>‹#›</a:t>
            </a:fld>
            <a:endParaRPr lang="en-GB"/>
          </a:p>
        </p:txBody>
      </p:sp>
    </p:spTree>
    <p:extLst>
      <p:ext uri="{BB962C8B-B14F-4D97-AF65-F5344CB8AC3E}">
        <p14:creationId xmlns:p14="http://schemas.microsoft.com/office/powerpoint/2010/main" val="3361647219"/>
      </p:ext>
    </p:extLst>
  </p:cSld>
  <p:clrMap bg1="dk1" tx1="lt1" bg2="dk2" tx2="lt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3" r:id="rId10"/>
    <p:sldLayoutId id="2147483714" r:id="rId11"/>
    <p:sldLayoutId id="2147483715" r:id="rId12"/>
    <p:sldLayoutId id="2147483716" r:id="rId13"/>
    <p:sldLayoutId id="2147483717" r:id="rId14"/>
    <p:sldLayoutId id="2147483718" r:id="rId15"/>
    <p:sldLayoutId id="2147483719" r:id="rId16"/>
    <p:sldLayoutId id="2147483720" r:id="rId17"/>
    <p:sldLayoutId id="2147483721" r:id="rId18"/>
    <p:sldLayoutId id="2147483722" r:id="rId19"/>
    <p:sldLayoutId id="2147483723" r:id="rId20"/>
    <p:sldLayoutId id="2147483724" r:id="rId21"/>
    <p:sldLayoutId id="2147483725" r:id="rId22"/>
    <p:sldLayoutId id="2147483726" r:id="rId23"/>
    <p:sldLayoutId id="2147483727" r:id="rId24"/>
    <p:sldLayoutId id="2147483728" r:id="rId25"/>
    <p:sldLayoutId id="2147483729" r:id="rId26"/>
    <p:sldLayoutId id="2147483730" r:id="rId27"/>
    <p:sldLayoutId id="2147483731" r:id="rId28"/>
    <p:sldLayoutId id="2147483787" r:id="rId29"/>
    <p:sldLayoutId id="2147483788" r:id="rId30"/>
    <p:sldLayoutId id="2147483732" r:id="rId31"/>
    <p:sldLayoutId id="2147483733" r:id="rId32"/>
    <p:sldLayoutId id="2147483734" r:id="rId33"/>
    <p:sldLayoutId id="2147483779" r:id="rId34"/>
    <p:sldLayoutId id="2147483735" r:id="rId35"/>
    <p:sldLayoutId id="2147483736" r:id="rId36"/>
    <p:sldLayoutId id="2147483737" r:id="rId37"/>
    <p:sldLayoutId id="2147483738" r:id="rId38"/>
    <p:sldLayoutId id="2147483739" r:id="rId39"/>
  </p:sldLayoutIdLst>
  <p:hf sldNum="0" hdr="0" ftr="0"/>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buFont typeface="Arial" panose="020B0604020202020204" pitchFamily="34" charset="0"/>
        <a:buNone/>
        <a:defRPr sz="1400" b="0" kern="1200" spc="30" baseline="0">
          <a:solidFill>
            <a:schemeClr val="tx1"/>
          </a:solidFill>
          <a:latin typeface="+mn-lt"/>
          <a:ea typeface="+mn-ea"/>
          <a:cs typeface="+mn-cs"/>
        </a:defRPr>
      </a:lvl1pPr>
      <a:lvl2pPr marL="0" indent="0" algn="l" defTabSz="914400" rtl="0" eaLnBrk="1" latinLnBrk="0" hangingPunct="1">
        <a:lnSpc>
          <a:spcPct val="100000"/>
        </a:lnSpc>
        <a:spcBef>
          <a:spcPts val="60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6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600"/>
        </a:spcBef>
        <a:buFont typeface="Arial" panose="020B0604020202020204" pitchFamily="34" charset="0"/>
        <a:buChar char="–"/>
        <a:defRPr sz="1050" kern="1200" spc="30" baseline="0">
          <a:solidFill>
            <a:schemeClr val="tx1"/>
          </a:solidFill>
          <a:latin typeface="+mn-lt"/>
          <a:ea typeface="+mn-ea"/>
          <a:cs typeface="+mn-cs"/>
        </a:defRPr>
      </a:lvl5pPr>
      <a:lvl6pPr marL="542925" indent="0" algn="l" defTabSz="914400" rtl="0" eaLnBrk="1" latinLnBrk="0" hangingPunct="1">
        <a:lnSpc>
          <a:spcPct val="100000"/>
        </a:lnSpc>
        <a:spcBef>
          <a:spcPts val="600"/>
        </a:spcBef>
        <a:buFont typeface="Arial" panose="020B0604020202020204" pitchFamily="34" charset="0"/>
        <a:buNone/>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orient="horz" pos="810">
          <p15:clr>
            <a:srgbClr val="F26B43"/>
          </p15:clr>
        </p15:guide>
        <p15:guide id="4" orient="horz" pos="470">
          <p15:clr>
            <a:srgbClr val="F26B43"/>
          </p15:clr>
        </p15:guide>
        <p15:guide id="5" orient="horz" pos="4146">
          <p15:clr>
            <a:srgbClr val="F26B43"/>
          </p15:clr>
        </p15:guide>
        <p15:guide id="6" pos="5030">
          <p15:clr>
            <a:srgbClr val="F26B43"/>
          </p15:clr>
        </p15:guide>
        <p15:guide id="7" pos="2672">
          <p15:clr>
            <a:srgbClr val="F26B43"/>
          </p15:clr>
        </p15:guide>
        <p15:guide id="8" pos="321">
          <p15:clr>
            <a:srgbClr val="F26B43"/>
          </p15:clr>
        </p15:guide>
        <p15:guide id="9" pos="2150">
          <p15:clr>
            <a:srgbClr val="F26B43"/>
          </p15:clr>
        </p15:guide>
        <p15:guide id="10" pos="5837">
          <p15:clr>
            <a:srgbClr val="F26B43"/>
          </p15:clr>
        </p15:guide>
        <p15:guide id="11" pos="3987">
          <p15:clr>
            <a:srgbClr val="F26B43"/>
          </p15:clr>
        </p15:guide>
        <p15:guide id="12" pos="3686">
          <p15:clr>
            <a:srgbClr val="F26B43"/>
          </p15:clr>
        </p15:guide>
        <p15:guide id="13" pos="5542">
          <p15:clr>
            <a:srgbClr val="F26B43"/>
          </p15:clr>
        </p15:guide>
        <p15:guide id="14" pos="1856">
          <p15:clr>
            <a:srgbClr val="F26B43"/>
          </p15:clr>
        </p15:guide>
        <p15:guide id="15" pos="4730">
          <p15:clr>
            <a:srgbClr val="F26B43"/>
          </p15:clr>
        </p15:guide>
        <p15:guide id="16" pos="2378">
          <p15:clr>
            <a:srgbClr val="F26B43"/>
          </p15:clr>
        </p15:guide>
        <p15:guide id="17" pos="7356">
          <p15:clr>
            <a:srgbClr val="F26B43"/>
          </p15:clr>
        </p15:guide>
        <p15:guide id="18" pos="6899">
          <p15:clr>
            <a:srgbClr val="F26B43"/>
          </p15:clr>
        </p15:guide>
        <p15:guide id="19" orient="horz" pos="3731">
          <p15:clr>
            <a:srgbClr val="F26B43"/>
          </p15:clr>
        </p15:guide>
        <p15:guide id="20" orient="horz" pos="1149">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90.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33.xml"/><Relationship Id="rId5" Type="http://schemas.openxmlformats.org/officeDocument/2006/relationships/image" Target="../media/image19.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33.xml"/><Relationship Id="rId5" Type="http://schemas.openxmlformats.org/officeDocument/2006/relationships/image" Target="../media/image19.png"/><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33.xml"/><Relationship Id="rId5" Type="http://schemas.openxmlformats.org/officeDocument/2006/relationships/image" Target="../media/image19.png"/><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3.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33.xml"/><Relationship Id="rId6" Type="http://schemas.openxmlformats.org/officeDocument/2006/relationships/image" Target="../media/image21.png"/><Relationship Id="rId5" Type="http://schemas.openxmlformats.org/officeDocument/2006/relationships/image" Target="../media/image19.png"/><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33.xml"/><Relationship Id="rId5" Type="http://schemas.openxmlformats.org/officeDocument/2006/relationships/image" Target="../media/image19.png"/><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3.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33.xml"/><Relationship Id="rId6" Type="http://schemas.openxmlformats.org/officeDocument/2006/relationships/image" Target="../media/image22.png"/><Relationship Id="rId5" Type="http://schemas.openxmlformats.org/officeDocument/2006/relationships/image" Target="../media/image19.png"/><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3.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0.xml"/><Relationship Id="rId1" Type="http://schemas.openxmlformats.org/officeDocument/2006/relationships/slideLayout" Target="../slideLayouts/slideLayout33.xml"/><Relationship Id="rId6" Type="http://schemas.openxmlformats.org/officeDocument/2006/relationships/image" Target="../media/image22.png"/><Relationship Id="rId5" Type="http://schemas.openxmlformats.org/officeDocument/2006/relationships/image" Target="../media/image19.png"/><Relationship Id="rId4" Type="http://schemas.openxmlformats.org/officeDocument/2006/relationships/image" Target="../media/image12.png"/></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1.xml"/><Relationship Id="rId1" Type="http://schemas.openxmlformats.org/officeDocument/2006/relationships/slideLayout" Target="../slideLayouts/slideLayout90.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notesSlide" Target="../notesSlides/notesSlide22.xml"/><Relationship Id="rId1" Type="http://schemas.openxmlformats.org/officeDocument/2006/relationships/slideLayout" Target="../slideLayouts/slideLayout33.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9.png"/><Relationship Id="rId1" Type="http://schemas.openxmlformats.org/officeDocument/2006/relationships/slideLayout" Target="../slideLayouts/slideLayout73.xml"/><Relationship Id="rId4" Type="http://schemas.openxmlformats.org/officeDocument/2006/relationships/image" Target="../media/image30.png"/></Relationships>
</file>

<file path=ppt/slides/_rels/slide24.xml.rels><?xml version="1.0" encoding="UTF-8" standalone="yes"?>
<Relationships xmlns="http://schemas.openxmlformats.org/package/2006/relationships"><Relationship Id="rId8" Type="http://schemas.openxmlformats.org/officeDocument/2006/relationships/hyperlink" Target="mailto:giftplanner@thrivent.com" TargetMode="External"/><Relationship Id="rId3" Type="http://schemas.openxmlformats.org/officeDocument/2006/relationships/image" Target="../media/image31.jpg"/><Relationship Id="rId7" Type="http://schemas.openxmlformats.org/officeDocument/2006/relationships/image" Target="../media/image35.jpg"/><Relationship Id="rId2" Type="http://schemas.openxmlformats.org/officeDocument/2006/relationships/notesSlide" Target="../notesSlides/notesSlide23.xml"/><Relationship Id="rId1" Type="http://schemas.openxmlformats.org/officeDocument/2006/relationships/slideLayout" Target="../slideLayouts/slideLayout6.xml"/><Relationship Id="rId6" Type="http://schemas.openxmlformats.org/officeDocument/2006/relationships/image" Target="../media/image34.jpg"/><Relationship Id="rId5" Type="http://schemas.openxmlformats.org/officeDocument/2006/relationships/image" Target="../media/image33.jpg"/><Relationship Id="rId4" Type="http://schemas.openxmlformats.org/officeDocument/2006/relationships/image" Target="../media/image32.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18.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3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112.xml"/><Relationship Id="rId5" Type="http://schemas.openxmlformats.org/officeDocument/2006/relationships/image" Target="../media/image16.png"/><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33.xml"/><Relationship Id="rId5" Type="http://schemas.openxmlformats.org/officeDocument/2006/relationships/image" Target="../media/image19.png"/><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9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7BFEC5-95A5-40A2-87B2-2813C3E6E5F3}"/>
              </a:ext>
            </a:extLst>
          </p:cNvPr>
          <p:cNvSpPr>
            <a:spLocks noGrp="1"/>
          </p:cNvSpPr>
          <p:nvPr>
            <p:ph type="title"/>
          </p:nvPr>
        </p:nvSpPr>
        <p:spPr/>
        <p:txBody>
          <a:bodyPr/>
          <a:lstStyle/>
          <a:p>
            <a:r>
              <a:rPr lang="en-US" sz="4400" dirty="0"/>
              <a:t>Charitable planning to maximize impact</a:t>
            </a:r>
          </a:p>
        </p:txBody>
      </p:sp>
      <p:sp>
        <p:nvSpPr>
          <p:cNvPr id="4" name="Date Placeholder 2">
            <a:extLst>
              <a:ext uri="{FF2B5EF4-FFF2-40B4-BE49-F238E27FC236}">
                <a16:creationId xmlns:a16="http://schemas.microsoft.com/office/drawing/2014/main" id="{AA1FF42B-6BF2-4D0D-82BF-9DAF61E73B57}"/>
              </a:ext>
            </a:extLst>
          </p:cNvPr>
          <p:cNvSpPr txBox="1">
            <a:spLocks/>
          </p:cNvSpPr>
          <p:nvPr/>
        </p:nvSpPr>
        <p:spPr>
          <a:xfrm>
            <a:off x="11031189" y="6483946"/>
            <a:ext cx="650450" cy="144000"/>
          </a:xfrm>
          <a:prstGeom prst="rect">
            <a:avLst/>
          </a:prstGeom>
        </p:spPr>
        <p:txBody>
          <a:bodyPr vert="horz" lIns="0" tIns="0" rIns="0" bIns="0" rtlCol="0" anchor="ctr"/>
          <a:lstStyle>
            <a:defPPr>
              <a:defRPr lang="en-US"/>
            </a:defPPr>
            <a:lvl1pPr marL="0" algn="l" defTabSz="914400" rtl="0" eaLnBrk="1" latinLnBrk="0" hangingPunct="1">
              <a:defRPr lang="en-US" sz="800" b="0" i="0" u="none" strike="noStrike" kern="1200" smtClean="0">
                <a:solidFill>
                  <a:schemeClr val="tx1"/>
                </a:solidFill>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3254348.5</a:t>
            </a:r>
          </a:p>
        </p:txBody>
      </p:sp>
      <p:pic>
        <p:nvPicPr>
          <p:cNvPr id="7" name="Picture 6" descr="A picture containing text, vector graphics, silhouette&#10;&#10;Description automatically generated">
            <a:extLst>
              <a:ext uri="{FF2B5EF4-FFF2-40B4-BE49-F238E27FC236}">
                <a16:creationId xmlns:a16="http://schemas.microsoft.com/office/drawing/2014/main" id="{2844AC8C-AF0F-CD23-37CF-C9C41EDF4F4E}"/>
              </a:ext>
            </a:extLst>
          </p:cNvPr>
          <p:cNvPicPr>
            <a:picLocks noChangeAspect="1"/>
          </p:cNvPicPr>
          <p:nvPr/>
        </p:nvPicPr>
        <p:blipFill>
          <a:blip r:embed="rId3"/>
          <a:stretch>
            <a:fillRect/>
          </a:stretch>
        </p:blipFill>
        <p:spPr>
          <a:xfrm>
            <a:off x="5178611" y="1420429"/>
            <a:ext cx="5128524" cy="5763470"/>
          </a:xfrm>
          <a:prstGeom prst="rect">
            <a:avLst/>
          </a:prstGeom>
        </p:spPr>
      </p:pic>
      <p:sp>
        <p:nvSpPr>
          <p:cNvPr id="3" name="Date Placeholder 2">
            <a:extLst>
              <a:ext uri="{FF2B5EF4-FFF2-40B4-BE49-F238E27FC236}">
                <a16:creationId xmlns:a16="http://schemas.microsoft.com/office/drawing/2014/main" id="{330A4D31-A7B1-EB4B-019E-2FD3FF9DF245}"/>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0899359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A330F-EE3D-423B-9ED5-EAB448F3A2C3}"/>
              </a:ext>
            </a:extLst>
          </p:cNvPr>
          <p:cNvSpPr>
            <a:spLocks noGrp="1"/>
          </p:cNvSpPr>
          <p:nvPr>
            <p:ph type="title"/>
          </p:nvPr>
        </p:nvSpPr>
        <p:spPr/>
        <p:txBody>
          <a:bodyPr/>
          <a:lstStyle/>
          <a:p>
            <a:r>
              <a:rPr lang="en-US" dirty="0"/>
              <a:t>Donor-advised funds</a:t>
            </a:r>
          </a:p>
        </p:txBody>
      </p:sp>
      <p:sp>
        <p:nvSpPr>
          <p:cNvPr id="16" name="TextBox 15">
            <a:extLst>
              <a:ext uri="{FF2B5EF4-FFF2-40B4-BE49-F238E27FC236}">
                <a16:creationId xmlns:a16="http://schemas.microsoft.com/office/drawing/2014/main" id="{046A3AC9-A3DE-F931-845A-6E8EA6F6E3E9}"/>
              </a:ext>
            </a:extLst>
          </p:cNvPr>
          <p:cNvSpPr txBox="1"/>
          <p:nvPr/>
        </p:nvSpPr>
        <p:spPr>
          <a:xfrm>
            <a:off x="3121844" y="2240421"/>
            <a:ext cx="1876993" cy="430887"/>
          </a:xfrm>
          <a:prstGeom prst="rect">
            <a:avLst/>
          </a:prstGeom>
          <a:noFill/>
        </p:spPr>
        <p:txBody>
          <a:bodyPr wrap="square" rtlCol="0">
            <a:spAutoFit/>
          </a:bodyPr>
          <a:lstStyle/>
          <a:p>
            <a:r>
              <a:rPr lang="en-US" sz="1100" i="1" dirty="0">
                <a:solidFill>
                  <a:srgbClr val="000000"/>
                </a:solidFill>
              </a:rPr>
              <a:t>Give assets to Thrivent Charitable to establish fund</a:t>
            </a:r>
          </a:p>
        </p:txBody>
      </p:sp>
      <p:sp>
        <p:nvSpPr>
          <p:cNvPr id="18" name="TextBox 17">
            <a:extLst>
              <a:ext uri="{FF2B5EF4-FFF2-40B4-BE49-F238E27FC236}">
                <a16:creationId xmlns:a16="http://schemas.microsoft.com/office/drawing/2014/main" id="{5350950B-51E8-A3C8-6DCA-C26FEEFF65DC}"/>
              </a:ext>
            </a:extLst>
          </p:cNvPr>
          <p:cNvSpPr txBox="1"/>
          <p:nvPr/>
        </p:nvSpPr>
        <p:spPr>
          <a:xfrm>
            <a:off x="7498175" y="3274428"/>
            <a:ext cx="1876991" cy="600164"/>
          </a:xfrm>
          <a:prstGeom prst="rect">
            <a:avLst/>
          </a:prstGeom>
          <a:noFill/>
        </p:spPr>
        <p:txBody>
          <a:bodyPr wrap="square" rtlCol="0">
            <a:spAutoFit/>
          </a:bodyPr>
          <a:lstStyle/>
          <a:p>
            <a:r>
              <a:rPr lang="en-US" sz="1100" dirty="0">
                <a:solidFill>
                  <a:srgbClr val="000000"/>
                </a:solidFill>
              </a:rPr>
              <a:t>Grants from donor-advised fund support donors’ selected charities</a:t>
            </a:r>
          </a:p>
        </p:txBody>
      </p:sp>
      <p:cxnSp>
        <p:nvCxnSpPr>
          <p:cNvPr id="29" name="Straight Arrow Connector 28">
            <a:extLst>
              <a:ext uri="{FF2B5EF4-FFF2-40B4-BE49-F238E27FC236}">
                <a16:creationId xmlns:a16="http://schemas.microsoft.com/office/drawing/2014/main" id="{762289B9-EEBD-62E5-5B2E-299BC234DFEF}"/>
              </a:ext>
            </a:extLst>
          </p:cNvPr>
          <p:cNvCxnSpPr>
            <a:cxnSpLocks/>
          </p:cNvCxnSpPr>
          <p:nvPr/>
        </p:nvCxnSpPr>
        <p:spPr>
          <a:xfrm flipV="1">
            <a:off x="7054718" y="3038159"/>
            <a:ext cx="2377528" cy="401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sp>
        <p:nvSpPr>
          <p:cNvPr id="33" name="TextBox 32">
            <a:extLst>
              <a:ext uri="{FF2B5EF4-FFF2-40B4-BE49-F238E27FC236}">
                <a16:creationId xmlns:a16="http://schemas.microsoft.com/office/drawing/2014/main" id="{70890FA3-914D-161F-FADC-00E64385B2E4}"/>
              </a:ext>
            </a:extLst>
          </p:cNvPr>
          <p:cNvSpPr txBox="1"/>
          <p:nvPr/>
        </p:nvSpPr>
        <p:spPr>
          <a:xfrm>
            <a:off x="2919877" y="3766976"/>
            <a:ext cx="2046200" cy="430887"/>
          </a:xfrm>
          <a:prstGeom prst="rect">
            <a:avLst/>
          </a:prstGeom>
          <a:noFill/>
        </p:spPr>
        <p:txBody>
          <a:bodyPr wrap="square" rtlCol="0">
            <a:spAutoFit/>
          </a:bodyPr>
          <a:lstStyle/>
          <a:p>
            <a:r>
              <a:rPr lang="en-US" sz="1100" i="1" dirty="0">
                <a:solidFill>
                  <a:srgbClr val="000000"/>
                </a:solidFill>
              </a:rPr>
              <a:t>Donors may receive income tax deduction</a:t>
            </a:r>
          </a:p>
        </p:txBody>
      </p:sp>
      <p:sp>
        <p:nvSpPr>
          <p:cNvPr id="26" name="TextBox 25">
            <a:extLst>
              <a:ext uri="{FF2B5EF4-FFF2-40B4-BE49-F238E27FC236}">
                <a16:creationId xmlns:a16="http://schemas.microsoft.com/office/drawing/2014/main" id="{D77D9976-9F92-7276-D769-BC1BD697D2AE}"/>
              </a:ext>
            </a:extLst>
          </p:cNvPr>
          <p:cNvSpPr txBox="1"/>
          <p:nvPr/>
        </p:nvSpPr>
        <p:spPr>
          <a:xfrm>
            <a:off x="1010440" y="3657644"/>
            <a:ext cx="1305466" cy="338554"/>
          </a:xfrm>
          <a:prstGeom prst="rect">
            <a:avLst/>
          </a:prstGeom>
          <a:noFill/>
        </p:spPr>
        <p:txBody>
          <a:bodyPr wrap="square" rtlCol="0">
            <a:spAutoFit/>
          </a:bodyPr>
          <a:lstStyle/>
          <a:p>
            <a:pPr algn="ctr"/>
            <a:r>
              <a:rPr lang="en-US" sz="1600" b="1" dirty="0"/>
              <a:t>Donors</a:t>
            </a:r>
          </a:p>
        </p:txBody>
      </p:sp>
      <p:sp>
        <p:nvSpPr>
          <p:cNvPr id="27" name="TextBox 26">
            <a:extLst>
              <a:ext uri="{FF2B5EF4-FFF2-40B4-BE49-F238E27FC236}">
                <a16:creationId xmlns:a16="http://schemas.microsoft.com/office/drawing/2014/main" id="{EFD46FE2-9DC8-7A53-3F19-C451C1E16C8B}"/>
              </a:ext>
            </a:extLst>
          </p:cNvPr>
          <p:cNvSpPr txBox="1"/>
          <p:nvPr/>
        </p:nvSpPr>
        <p:spPr>
          <a:xfrm>
            <a:off x="5238194" y="3537164"/>
            <a:ext cx="1577166" cy="584775"/>
          </a:xfrm>
          <a:prstGeom prst="rect">
            <a:avLst/>
          </a:prstGeom>
          <a:noFill/>
        </p:spPr>
        <p:txBody>
          <a:bodyPr wrap="square" rtlCol="0">
            <a:spAutoFit/>
          </a:bodyPr>
          <a:lstStyle/>
          <a:p>
            <a:pPr algn="ctr"/>
            <a:r>
              <a:rPr lang="en-US" sz="1600" b="1" dirty="0"/>
              <a:t>Donor-Advised Fund</a:t>
            </a:r>
          </a:p>
        </p:txBody>
      </p:sp>
      <p:sp>
        <p:nvSpPr>
          <p:cNvPr id="28" name="TextBox 27">
            <a:extLst>
              <a:ext uri="{FF2B5EF4-FFF2-40B4-BE49-F238E27FC236}">
                <a16:creationId xmlns:a16="http://schemas.microsoft.com/office/drawing/2014/main" id="{9D39C97C-75DF-8266-0574-451F2477D907}"/>
              </a:ext>
            </a:extLst>
          </p:cNvPr>
          <p:cNvSpPr txBox="1"/>
          <p:nvPr/>
        </p:nvSpPr>
        <p:spPr>
          <a:xfrm>
            <a:off x="9510346" y="3537164"/>
            <a:ext cx="1672666" cy="579514"/>
          </a:xfrm>
          <a:prstGeom prst="rect">
            <a:avLst/>
          </a:prstGeom>
          <a:noFill/>
        </p:spPr>
        <p:txBody>
          <a:bodyPr wrap="square" rtlCol="0">
            <a:spAutoFit/>
          </a:bodyPr>
          <a:lstStyle>
            <a:defPPr>
              <a:defRPr lang="en-US"/>
            </a:defPPr>
            <a:lvl1pPr>
              <a:defRPr b="1"/>
            </a:lvl1pPr>
          </a:lstStyle>
          <a:p>
            <a:pPr algn="ctr"/>
            <a:r>
              <a:rPr lang="en-US" sz="1600" dirty="0"/>
              <a:t>Charitable Support</a:t>
            </a:r>
          </a:p>
        </p:txBody>
      </p:sp>
      <p:pic>
        <p:nvPicPr>
          <p:cNvPr id="3" name="Picture 2">
            <a:extLst>
              <a:ext uri="{FF2B5EF4-FFF2-40B4-BE49-F238E27FC236}">
                <a16:creationId xmlns:a16="http://schemas.microsoft.com/office/drawing/2014/main" id="{2344B718-ED28-1D30-5A11-C3E4C16DDE39}"/>
              </a:ext>
            </a:extLst>
          </p:cNvPr>
          <p:cNvPicPr>
            <a:picLocks noChangeAspect="1"/>
          </p:cNvPicPr>
          <p:nvPr/>
        </p:nvPicPr>
        <p:blipFill>
          <a:blip r:embed="rId3"/>
          <a:srcRect/>
          <a:stretch/>
        </p:blipFill>
        <p:spPr>
          <a:xfrm>
            <a:off x="1141037" y="2392454"/>
            <a:ext cx="1044273" cy="1044273"/>
          </a:xfrm>
          <a:prstGeom prst="rect">
            <a:avLst/>
          </a:prstGeom>
        </p:spPr>
      </p:pic>
      <p:sp>
        <p:nvSpPr>
          <p:cNvPr id="5" name="Oval 4">
            <a:extLst>
              <a:ext uri="{FF2B5EF4-FFF2-40B4-BE49-F238E27FC236}">
                <a16:creationId xmlns:a16="http://schemas.microsoft.com/office/drawing/2014/main" id="{80BF830C-FBDA-5E00-32D3-112BFD23B991}"/>
              </a:ext>
            </a:extLst>
          </p:cNvPr>
          <p:cNvSpPr/>
          <p:nvPr/>
        </p:nvSpPr>
        <p:spPr>
          <a:xfrm>
            <a:off x="1069269"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0208D7D6-0E60-D0F4-C6C8-CF06510F87E9}"/>
              </a:ext>
            </a:extLst>
          </p:cNvPr>
          <p:cNvSpPr/>
          <p:nvPr/>
        </p:nvSpPr>
        <p:spPr>
          <a:xfrm>
            <a:off x="5432873"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5150D6F2-9A4B-A52E-F1FA-690FC7D15215}"/>
              </a:ext>
            </a:extLst>
          </p:cNvPr>
          <p:cNvSpPr/>
          <p:nvPr/>
        </p:nvSpPr>
        <p:spPr>
          <a:xfrm>
            <a:off x="9778491"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Icon&#10;&#10;Description automatically generated">
            <a:extLst>
              <a:ext uri="{FF2B5EF4-FFF2-40B4-BE49-F238E27FC236}">
                <a16:creationId xmlns:a16="http://schemas.microsoft.com/office/drawing/2014/main" id="{0F3A100C-8A60-7877-76B0-9C42F2C09771}"/>
              </a:ext>
            </a:extLst>
          </p:cNvPr>
          <p:cNvPicPr>
            <a:picLocks noChangeAspect="1"/>
          </p:cNvPicPr>
          <p:nvPr/>
        </p:nvPicPr>
        <p:blipFill>
          <a:blip r:embed="rId4"/>
          <a:stretch>
            <a:fillRect/>
          </a:stretch>
        </p:blipFill>
        <p:spPr>
          <a:xfrm>
            <a:off x="5568052" y="2491613"/>
            <a:ext cx="917450" cy="917450"/>
          </a:xfrm>
          <a:prstGeom prst="rect">
            <a:avLst/>
          </a:prstGeom>
        </p:spPr>
      </p:pic>
      <p:pic>
        <p:nvPicPr>
          <p:cNvPr id="12" name="Picture 11" descr="Icon&#10;&#10;Description automatically generated">
            <a:extLst>
              <a:ext uri="{FF2B5EF4-FFF2-40B4-BE49-F238E27FC236}">
                <a16:creationId xmlns:a16="http://schemas.microsoft.com/office/drawing/2014/main" id="{509D3D5D-A634-A318-D963-A84EB9D79034}"/>
              </a:ext>
            </a:extLst>
          </p:cNvPr>
          <p:cNvPicPr>
            <a:picLocks noChangeAspect="1"/>
          </p:cNvPicPr>
          <p:nvPr/>
        </p:nvPicPr>
        <p:blipFill>
          <a:blip r:embed="rId5"/>
          <a:stretch>
            <a:fillRect/>
          </a:stretch>
        </p:blipFill>
        <p:spPr>
          <a:xfrm>
            <a:off x="9913670" y="2455865"/>
            <a:ext cx="917450" cy="917450"/>
          </a:xfrm>
          <a:prstGeom prst="rect">
            <a:avLst/>
          </a:prstGeom>
        </p:spPr>
      </p:pic>
      <p:cxnSp>
        <p:nvCxnSpPr>
          <p:cNvPr id="31" name="Straight Arrow Connector 30">
            <a:extLst>
              <a:ext uri="{FF2B5EF4-FFF2-40B4-BE49-F238E27FC236}">
                <a16:creationId xmlns:a16="http://schemas.microsoft.com/office/drawing/2014/main" id="{C5789228-240A-4EB7-9358-DEEB150C0A7C}"/>
              </a:ext>
            </a:extLst>
          </p:cNvPr>
          <p:cNvCxnSpPr/>
          <p:nvPr/>
        </p:nvCxnSpPr>
        <p:spPr>
          <a:xfrm>
            <a:off x="3371340" y="3038159"/>
            <a:ext cx="1143275"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4" name="Straight Arrow Connector 33">
            <a:extLst>
              <a:ext uri="{FF2B5EF4-FFF2-40B4-BE49-F238E27FC236}">
                <a16:creationId xmlns:a16="http://schemas.microsoft.com/office/drawing/2014/main" id="{A4E9ED8D-31BD-438D-B93C-66334215672C}"/>
              </a:ext>
            </a:extLst>
          </p:cNvPr>
          <p:cNvCxnSpPr/>
          <p:nvPr/>
        </p:nvCxnSpPr>
        <p:spPr>
          <a:xfrm flipH="1">
            <a:off x="3371340" y="3433975"/>
            <a:ext cx="1091925"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4" name="Date Placeholder 3">
            <a:extLst>
              <a:ext uri="{FF2B5EF4-FFF2-40B4-BE49-F238E27FC236}">
                <a16:creationId xmlns:a16="http://schemas.microsoft.com/office/drawing/2014/main" id="{A0AE8E9F-68B1-9EBD-7451-97456F58C044}"/>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344553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A330F-EE3D-423B-9ED5-EAB448F3A2C3}"/>
              </a:ext>
            </a:extLst>
          </p:cNvPr>
          <p:cNvSpPr>
            <a:spLocks noGrp="1"/>
          </p:cNvSpPr>
          <p:nvPr>
            <p:ph type="title"/>
          </p:nvPr>
        </p:nvSpPr>
        <p:spPr/>
        <p:txBody>
          <a:bodyPr/>
          <a:lstStyle/>
          <a:p>
            <a:r>
              <a:rPr lang="en-US" dirty="0"/>
              <a:t>Appreciated securities</a:t>
            </a:r>
          </a:p>
        </p:txBody>
      </p:sp>
      <p:sp>
        <p:nvSpPr>
          <p:cNvPr id="18" name="TextBox 17">
            <a:extLst>
              <a:ext uri="{FF2B5EF4-FFF2-40B4-BE49-F238E27FC236}">
                <a16:creationId xmlns:a16="http://schemas.microsoft.com/office/drawing/2014/main" id="{5350950B-51E8-A3C8-6DCA-C26FEEFF65DC}"/>
              </a:ext>
            </a:extLst>
          </p:cNvPr>
          <p:cNvSpPr txBox="1"/>
          <p:nvPr/>
        </p:nvSpPr>
        <p:spPr>
          <a:xfrm>
            <a:off x="7455769" y="3357562"/>
            <a:ext cx="1876991" cy="600164"/>
          </a:xfrm>
          <a:prstGeom prst="rect">
            <a:avLst/>
          </a:prstGeom>
          <a:noFill/>
        </p:spPr>
        <p:txBody>
          <a:bodyPr wrap="square" rtlCol="0">
            <a:spAutoFit/>
          </a:bodyPr>
          <a:lstStyle/>
          <a:p>
            <a:r>
              <a:rPr lang="en-US" sz="1100" dirty="0">
                <a:solidFill>
                  <a:srgbClr val="000000"/>
                </a:solidFill>
              </a:rPr>
              <a:t>Grants from donor-advised fund support donors’ selected charities</a:t>
            </a:r>
          </a:p>
        </p:txBody>
      </p:sp>
      <p:cxnSp>
        <p:nvCxnSpPr>
          <p:cNvPr id="29" name="Straight Arrow Connector 28">
            <a:extLst>
              <a:ext uri="{FF2B5EF4-FFF2-40B4-BE49-F238E27FC236}">
                <a16:creationId xmlns:a16="http://schemas.microsoft.com/office/drawing/2014/main" id="{762289B9-EEBD-62E5-5B2E-299BC234DFEF}"/>
              </a:ext>
            </a:extLst>
          </p:cNvPr>
          <p:cNvCxnSpPr>
            <a:cxnSpLocks/>
          </p:cNvCxnSpPr>
          <p:nvPr/>
        </p:nvCxnSpPr>
        <p:spPr>
          <a:xfrm flipV="1">
            <a:off x="7054718" y="3038159"/>
            <a:ext cx="2377528" cy="401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sp>
        <p:nvSpPr>
          <p:cNvPr id="26" name="TextBox 25">
            <a:extLst>
              <a:ext uri="{FF2B5EF4-FFF2-40B4-BE49-F238E27FC236}">
                <a16:creationId xmlns:a16="http://schemas.microsoft.com/office/drawing/2014/main" id="{D77D9976-9F92-7276-D769-BC1BD697D2AE}"/>
              </a:ext>
            </a:extLst>
          </p:cNvPr>
          <p:cNvSpPr txBox="1"/>
          <p:nvPr/>
        </p:nvSpPr>
        <p:spPr>
          <a:xfrm>
            <a:off x="1010440" y="3657644"/>
            <a:ext cx="1305466" cy="338554"/>
          </a:xfrm>
          <a:prstGeom prst="rect">
            <a:avLst/>
          </a:prstGeom>
          <a:noFill/>
        </p:spPr>
        <p:txBody>
          <a:bodyPr wrap="square" rtlCol="0">
            <a:spAutoFit/>
          </a:bodyPr>
          <a:lstStyle/>
          <a:p>
            <a:pPr algn="ctr"/>
            <a:r>
              <a:rPr lang="en-US" sz="1600" b="1" dirty="0"/>
              <a:t>Supporters</a:t>
            </a:r>
          </a:p>
        </p:txBody>
      </p:sp>
      <p:sp>
        <p:nvSpPr>
          <p:cNvPr id="27" name="TextBox 26">
            <a:extLst>
              <a:ext uri="{FF2B5EF4-FFF2-40B4-BE49-F238E27FC236}">
                <a16:creationId xmlns:a16="http://schemas.microsoft.com/office/drawing/2014/main" id="{EFD46FE2-9DC8-7A53-3F19-C451C1E16C8B}"/>
              </a:ext>
            </a:extLst>
          </p:cNvPr>
          <p:cNvSpPr txBox="1"/>
          <p:nvPr/>
        </p:nvSpPr>
        <p:spPr>
          <a:xfrm>
            <a:off x="5238194" y="3537164"/>
            <a:ext cx="1577166" cy="584775"/>
          </a:xfrm>
          <a:prstGeom prst="rect">
            <a:avLst/>
          </a:prstGeom>
          <a:noFill/>
        </p:spPr>
        <p:txBody>
          <a:bodyPr wrap="square" rtlCol="0">
            <a:spAutoFit/>
          </a:bodyPr>
          <a:lstStyle/>
          <a:p>
            <a:pPr algn="ctr"/>
            <a:r>
              <a:rPr lang="en-US" sz="1600" b="1" dirty="0"/>
              <a:t>Donor-Advised Fund</a:t>
            </a:r>
          </a:p>
        </p:txBody>
      </p:sp>
      <p:sp>
        <p:nvSpPr>
          <p:cNvPr id="28" name="TextBox 27">
            <a:extLst>
              <a:ext uri="{FF2B5EF4-FFF2-40B4-BE49-F238E27FC236}">
                <a16:creationId xmlns:a16="http://schemas.microsoft.com/office/drawing/2014/main" id="{9D39C97C-75DF-8266-0574-451F2477D907}"/>
              </a:ext>
            </a:extLst>
          </p:cNvPr>
          <p:cNvSpPr txBox="1"/>
          <p:nvPr/>
        </p:nvSpPr>
        <p:spPr>
          <a:xfrm>
            <a:off x="9510346" y="3537164"/>
            <a:ext cx="1672666" cy="579514"/>
          </a:xfrm>
          <a:prstGeom prst="rect">
            <a:avLst/>
          </a:prstGeom>
          <a:noFill/>
        </p:spPr>
        <p:txBody>
          <a:bodyPr wrap="square" rtlCol="0">
            <a:spAutoFit/>
          </a:bodyPr>
          <a:lstStyle>
            <a:defPPr>
              <a:defRPr lang="en-US"/>
            </a:defPPr>
            <a:lvl1pPr>
              <a:defRPr b="1"/>
            </a:lvl1pPr>
          </a:lstStyle>
          <a:p>
            <a:pPr algn="ctr"/>
            <a:r>
              <a:rPr lang="en-US" sz="1600" dirty="0"/>
              <a:t>Charitable Support</a:t>
            </a:r>
          </a:p>
        </p:txBody>
      </p:sp>
      <p:pic>
        <p:nvPicPr>
          <p:cNvPr id="3" name="Picture 2">
            <a:extLst>
              <a:ext uri="{FF2B5EF4-FFF2-40B4-BE49-F238E27FC236}">
                <a16:creationId xmlns:a16="http://schemas.microsoft.com/office/drawing/2014/main" id="{BFD10D59-F6E3-E7D2-E235-FE0A5114A4FA}"/>
              </a:ext>
            </a:extLst>
          </p:cNvPr>
          <p:cNvPicPr>
            <a:picLocks noChangeAspect="1"/>
          </p:cNvPicPr>
          <p:nvPr/>
        </p:nvPicPr>
        <p:blipFill>
          <a:blip r:embed="rId3"/>
          <a:srcRect/>
          <a:stretch/>
        </p:blipFill>
        <p:spPr>
          <a:xfrm>
            <a:off x="1141037" y="2392454"/>
            <a:ext cx="1044273" cy="1044273"/>
          </a:xfrm>
          <a:prstGeom prst="rect">
            <a:avLst/>
          </a:prstGeom>
        </p:spPr>
      </p:pic>
      <p:sp>
        <p:nvSpPr>
          <p:cNvPr id="5" name="Oval 4">
            <a:extLst>
              <a:ext uri="{FF2B5EF4-FFF2-40B4-BE49-F238E27FC236}">
                <a16:creationId xmlns:a16="http://schemas.microsoft.com/office/drawing/2014/main" id="{968E4EC3-CFD9-5B02-EF20-628931099458}"/>
              </a:ext>
            </a:extLst>
          </p:cNvPr>
          <p:cNvSpPr/>
          <p:nvPr/>
        </p:nvSpPr>
        <p:spPr>
          <a:xfrm>
            <a:off x="1069269"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162B2EC0-3F88-2635-D8FA-0F41A80789EC}"/>
              </a:ext>
            </a:extLst>
          </p:cNvPr>
          <p:cNvSpPr/>
          <p:nvPr/>
        </p:nvSpPr>
        <p:spPr>
          <a:xfrm>
            <a:off x="5432873"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4BE7EF44-5078-25EB-D531-30109852042B}"/>
              </a:ext>
            </a:extLst>
          </p:cNvPr>
          <p:cNvSpPr/>
          <p:nvPr/>
        </p:nvSpPr>
        <p:spPr>
          <a:xfrm>
            <a:off x="9778491"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Icon&#10;&#10;Description automatically generated">
            <a:extLst>
              <a:ext uri="{FF2B5EF4-FFF2-40B4-BE49-F238E27FC236}">
                <a16:creationId xmlns:a16="http://schemas.microsoft.com/office/drawing/2014/main" id="{ADAED8CC-011F-9945-88FC-BB573F665AB9}"/>
              </a:ext>
            </a:extLst>
          </p:cNvPr>
          <p:cNvPicPr>
            <a:picLocks noChangeAspect="1"/>
          </p:cNvPicPr>
          <p:nvPr/>
        </p:nvPicPr>
        <p:blipFill>
          <a:blip r:embed="rId4"/>
          <a:stretch>
            <a:fillRect/>
          </a:stretch>
        </p:blipFill>
        <p:spPr>
          <a:xfrm>
            <a:off x="5568052" y="2491613"/>
            <a:ext cx="917450" cy="917450"/>
          </a:xfrm>
          <a:prstGeom prst="rect">
            <a:avLst/>
          </a:prstGeom>
        </p:spPr>
      </p:pic>
      <p:pic>
        <p:nvPicPr>
          <p:cNvPr id="12" name="Picture 11" descr="Icon&#10;&#10;Description automatically generated">
            <a:extLst>
              <a:ext uri="{FF2B5EF4-FFF2-40B4-BE49-F238E27FC236}">
                <a16:creationId xmlns:a16="http://schemas.microsoft.com/office/drawing/2014/main" id="{F5305053-6F15-E36F-9D50-D79A1EF16700}"/>
              </a:ext>
            </a:extLst>
          </p:cNvPr>
          <p:cNvPicPr>
            <a:picLocks noChangeAspect="1"/>
          </p:cNvPicPr>
          <p:nvPr/>
        </p:nvPicPr>
        <p:blipFill>
          <a:blip r:embed="rId5"/>
          <a:stretch>
            <a:fillRect/>
          </a:stretch>
        </p:blipFill>
        <p:spPr>
          <a:xfrm>
            <a:off x="9913670" y="2455865"/>
            <a:ext cx="917450" cy="917450"/>
          </a:xfrm>
          <a:prstGeom prst="rect">
            <a:avLst/>
          </a:prstGeom>
        </p:spPr>
      </p:pic>
      <p:sp>
        <p:nvSpPr>
          <p:cNvPr id="31" name="TextBox 30">
            <a:extLst>
              <a:ext uri="{FF2B5EF4-FFF2-40B4-BE49-F238E27FC236}">
                <a16:creationId xmlns:a16="http://schemas.microsoft.com/office/drawing/2014/main" id="{BB2ECAE4-5A5F-4104-BEA3-F0982277E69E}"/>
              </a:ext>
            </a:extLst>
          </p:cNvPr>
          <p:cNvSpPr txBox="1"/>
          <p:nvPr/>
        </p:nvSpPr>
        <p:spPr>
          <a:xfrm>
            <a:off x="3121844" y="2240421"/>
            <a:ext cx="1876993" cy="430887"/>
          </a:xfrm>
          <a:prstGeom prst="rect">
            <a:avLst/>
          </a:prstGeom>
          <a:noFill/>
        </p:spPr>
        <p:txBody>
          <a:bodyPr wrap="square" rtlCol="0">
            <a:spAutoFit/>
          </a:bodyPr>
          <a:lstStyle/>
          <a:p>
            <a:r>
              <a:rPr lang="en-US" sz="1100" i="1" dirty="0">
                <a:solidFill>
                  <a:srgbClr val="000000"/>
                </a:solidFill>
              </a:rPr>
              <a:t>Give assets to Thrivent Charitable to establish fund</a:t>
            </a:r>
          </a:p>
        </p:txBody>
      </p:sp>
      <p:sp>
        <p:nvSpPr>
          <p:cNvPr id="34" name="TextBox 33">
            <a:extLst>
              <a:ext uri="{FF2B5EF4-FFF2-40B4-BE49-F238E27FC236}">
                <a16:creationId xmlns:a16="http://schemas.microsoft.com/office/drawing/2014/main" id="{46CB25CB-56B0-4FC2-B370-A351B6A0083E}"/>
              </a:ext>
            </a:extLst>
          </p:cNvPr>
          <p:cNvSpPr txBox="1"/>
          <p:nvPr/>
        </p:nvSpPr>
        <p:spPr>
          <a:xfrm>
            <a:off x="2919877" y="3766976"/>
            <a:ext cx="2046200" cy="430887"/>
          </a:xfrm>
          <a:prstGeom prst="rect">
            <a:avLst/>
          </a:prstGeom>
          <a:noFill/>
        </p:spPr>
        <p:txBody>
          <a:bodyPr wrap="square" rtlCol="0">
            <a:spAutoFit/>
          </a:bodyPr>
          <a:lstStyle/>
          <a:p>
            <a:r>
              <a:rPr lang="en-US" sz="1100" i="1" dirty="0">
                <a:solidFill>
                  <a:srgbClr val="000000"/>
                </a:solidFill>
              </a:rPr>
              <a:t>Donors may receive income tax deduction</a:t>
            </a:r>
          </a:p>
        </p:txBody>
      </p:sp>
      <p:cxnSp>
        <p:nvCxnSpPr>
          <p:cNvPr id="35" name="Straight Arrow Connector 34">
            <a:extLst>
              <a:ext uri="{FF2B5EF4-FFF2-40B4-BE49-F238E27FC236}">
                <a16:creationId xmlns:a16="http://schemas.microsoft.com/office/drawing/2014/main" id="{1CE22B87-794F-4B7A-86A4-779F9E722D92}"/>
              </a:ext>
            </a:extLst>
          </p:cNvPr>
          <p:cNvCxnSpPr/>
          <p:nvPr/>
        </p:nvCxnSpPr>
        <p:spPr>
          <a:xfrm>
            <a:off x="3371340" y="3038159"/>
            <a:ext cx="1143275"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6" name="Straight Arrow Connector 35">
            <a:extLst>
              <a:ext uri="{FF2B5EF4-FFF2-40B4-BE49-F238E27FC236}">
                <a16:creationId xmlns:a16="http://schemas.microsoft.com/office/drawing/2014/main" id="{873B9806-6E13-4F94-8C77-C64B202BF3AA}"/>
              </a:ext>
            </a:extLst>
          </p:cNvPr>
          <p:cNvCxnSpPr/>
          <p:nvPr/>
        </p:nvCxnSpPr>
        <p:spPr>
          <a:xfrm flipH="1">
            <a:off x="3371340" y="3433975"/>
            <a:ext cx="1091925"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4" name="Date Placeholder 3">
            <a:extLst>
              <a:ext uri="{FF2B5EF4-FFF2-40B4-BE49-F238E27FC236}">
                <a16:creationId xmlns:a16="http://schemas.microsoft.com/office/drawing/2014/main" id="{5E7F4C2B-30C9-4B12-C389-8C6CE1BA1B49}"/>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0406569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A330F-EE3D-423B-9ED5-EAB448F3A2C3}"/>
              </a:ext>
            </a:extLst>
          </p:cNvPr>
          <p:cNvSpPr>
            <a:spLocks noGrp="1"/>
          </p:cNvSpPr>
          <p:nvPr>
            <p:ph type="title"/>
          </p:nvPr>
        </p:nvSpPr>
        <p:spPr/>
        <p:txBody>
          <a:bodyPr/>
          <a:lstStyle/>
          <a:p>
            <a:r>
              <a:rPr lang="en-US" dirty="0"/>
              <a:t>Qualified charitable distributions (QCDs)</a:t>
            </a:r>
          </a:p>
        </p:txBody>
      </p:sp>
      <p:sp>
        <p:nvSpPr>
          <p:cNvPr id="16" name="TextBox 15">
            <a:extLst>
              <a:ext uri="{FF2B5EF4-FFF2-40B4-BE49-F238E27FC236}">
                <a16:creationId xmlns:a16="http://schemas.microsoft.com/office/drawing/2014/main" id="{046A3AC9-A3DE-F931-845A-6E8EA6F6E3E9}"/>
              </a:ext>
            </a:extLst>
          </p:cNvPr>
          <p:cNvSpPr txBox="1"/>
          <p:nvPr/>
        </p:nvSpPr>
        <p:spPr>
          <a:xfrm>
            <a:off x="2913860" y="2246613"/>
            <a:ext cx="2714351" cy="677108"/>
          </a:xfrm>
          <a:prstGeom prst="rect">
            <a:avLst/>
          </a:prstGeom>
          <a:noFill/>
        </p:spPr>
        <p:txBody>
          <a:bodyPr wrap="square" rtlCol="0">
            <a:spAutoFit/>
          </a:bodyPr>
          <a:lstStyle/>
          <a:p>
            <a:pPr>
              <a:spcAft>
                <a:spcPts val="600"/>
              </a:spcAft>
            </a:pPr>
            <a:r>
              <a:rPr lang="en-US" sz="1100" i="1" dirty="0"/>
              <a:t>Give QCDs to establish fund</a:t>
            </a:r>
          </a:p>
          <a:p>
            <a:pPr>
              <a:spcAft>
                <a:spcPts val="600"/>
              </a:spcAft>
            </a:pPr>
            <a:r>
              <a:rPr lang="en-US" sz="1100" b="0" dirty="0"/>
              <a:t>Donor’s QCD counts toward required minimum distributions</a:t>
            </a:r>
            <a:endParaRPr lang="en-US" sz="1100" i="1" dirty="0"/>
          </a:p>
        </p:txBody>
      </p:sp>
      <p:sp>
        <p:nvSpPr>
          <p:cNvPr id="18" name="TextBox 17">
            <a:extLst>
              <a:ext uri="{FF2B5EF4-FFF2-40B4-BE49-F238E27FC236}">
                <a16:creationId xmlns:a16="http://schemas.microsoft.com/office/drawing/2014/main" id="{5350950B-51E8-A3C8-6DCA-C26FEEFF65DC}"/>
              </a:ext>
            </a:extLst>
          </p:cNvPr>
          <p:cNvSpPr txBox="1"/>
          <p:nvPr/>
        </p:nvSpPr>
        <p:spPr>
          <a:xfrm>
            <a:off x="7336362" y="3430446"/>
            <a:ext cx="2244473" cy="430887"/>
          </a:xfrm>
          <a:prstGeom prst="rect">
            <a:avLst/>
          </a:prstGeom>
          <a:noFill/>
        </p:spPr>
        <p:txBody>
          <a:bodyPr wrap="square" rtlCol="0">
            <a:spAutoFit/>
          </a:bodyPr>
          <a:lstStyle/>
          <a:p>
            <a:r>
              <a:rPr lang="en-US" sz="1100" b="0" dirty="0"/>
              <a:t>Grants from non-advised fund support selected charities</a:t>
            </a:r>
          </a:p>
        </p:txBody>
      </p:sp>
      <p:cxnSp>
        <p:nvCxnSpPr>
          <p:cNvPr id="29" name="Straight Arrow Connector 28">
            <a:extLst>
              <a:ext uri="{FF2B5EF4-FFF2-40B4-BE49-F238E27FC236}">
                <a16:creationId xmlns:a16="http://schemas.microsoft.com/office/drawing/2014/main" id="{762289B9-EEBD-62E5-5B2E-299BC234DFEF}"/>
              </a:ext>
            </a:extLst>
          </p:cNvPr>
          <p:cNvCxnSpPr>
            <a:cxnSpLocks/>
          </p:cNvCxnSpPr>
          <p:nvPr/>
        </p:nvCxnSpPr>
        <p:spPr>
          <a:xfrm flipV="1">
            <a:off x="7132818" y="3038159"/>
            <a:ext cx="2377528" cy="401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sp>
        <p:nvSpPr>
          <p:cNvPr id="33" name="TextBox 32">
            <a:extLst>
              <a:ext uri="{FF2B5EF4-FFF2-40B4-BE49-F238E27FC236}">
                <a16:creationId xmlns:a16="http://schemas.microsoft.com/office/drawing/2014/main" id="{70890FA3-914D-161F-FADC-00E64385B2E4}"/>
              </a:ext>
            </a:extLst>
          </p:cNvPr>
          <p:cNvSpPr txBox="1"/>
          <p:nvPr/>
        </p:nvSpPr>
        <p:spPr>
          <a:xfrm>
            <a:off x="2919877" y="3719631"/>
            <a:ext cx="2046200" cy="261610"/>
          </a:xfrm>
          <a:prstGeom prst="rect">
            <a:avLst/>
          </a:prstGeom>
          <a:noFill/>
        </p:spPr>
        <p:txBody>
          <a:bodyPr wrap="square" rtlCol="0">
            <a:spAutoFit/>
          </a:bodyPr>
          <a:lstStyle/>
          <a:p>
            <a:pPr>
              <a:spcAft>
                <a:spcPts val="400"/>
              </a:spcAft>
            </a:pPr>
            <a:r>
              <a:rPr lang="en-US" sz="1100" b="0" i="1" dirty="0"/>
              <a:t>Income tax may not be owed</a:t>
            </a:r>
            <a:endParaRPr lang="en-GB" sz="1100" b="0" i="1" dirty="0"/>
          </a:p>
        </p:txBody>
      </p:sp>
      <p:sp>
        <p:nvSpPr>
          <p:cNvPr id="26" name="TextBox 25">
            <a:extLst>
              <a:ext uri="{FF2B5EF4-FFF2-40B4-BE49-F238E27FC236}">
                <a16:creationId xmlns:a16="http://schemas.microsoft.com/office/drawing/2014/main" id="{D77D9976-9F92-7276-D769-BC1BD697D2AE}"/>
              </a:ext>
            </a:extLst>
          </p:cNvPr>
          <p:cNvSpPr txBox="1"/>
          <p:nvPr/>
        </p:nvSpPr>
        <p:spPr>
          <a:xfrm>
            <a:off x="1010440" y="3657644"/>
            <a:ext cx="1305466" cy="338554"/>
          </a:xfrm>
          <a:prstGeom prst="rect">
            <a:avLst/>
          </a:prstGeom>
          <a:noFill/>
        </p:spPr>
        <p:txBody>
          <a:bodyPr wrap="square" rtlCol="0">
            <a:spAutoFit/>
          </a:bodyPr>
          <a:lstStyle/>
          <a:p>
            <a:pPr algn="ctr"/>
            <a:r>
              <a:rPr lang="en-US" sz="1600" b="1" dirty="0"/>
              <a:t>Donor</a:t>
            </a:r>
          </a:p>
        </p:txBody>
      </p:sp>
      <p:sp>
        <p:nvSpPr>
          <p:cNvPr id="27" name="TextBox 26">
            <a:extLst>
              <a:ext uri="{FF2B5EF4-FFF2-40B4-BE49-F238E27FC236}">
                <a16:creationId xmlns:a16="http://schemas.microsoft.com/office/drawing/2014/main" id="{EFD46FE2-9DC8-7A53-3F19-C451C1E16C8B}"/>
              </a:ext>
            </a:extLst>
          </p:cNvPr>
          <p:cNvSpPr txBox="1"/>
          <p:nvPr/>
        </p:nvSpPr>
        <p:spPr>
          <a:xfrm>
            <a:off x="5130176" y="3472587"/>
            <a:ext cx="1931647" cy="584775"/>
          </a:xfrm>
          <a:prstGeom prst="rect">
            <a:avLst/>
          </a:prstGeom>
          <a:noFill/>
        </p:spPr>
        <p:txBody>
          <a:bodyPr wrap="square" rtlCol="0">
            <a:spAutoFit/>
          </a:bodyPr>
          <a:lstStyle/>
          <a:p>
            <a:pPr algn="ctr"/>
            <a:r>
              <a:rPr lang="en-US" sz="1600" b="1" dirty="0"/>
              <a:t>Non-advised charitable fund</a:t>
            </a:r>
          </a:p>
        </p:txBody>
      </p:sp>
      <p:sp>
        <p:nvSpPr>
          <p:cNvPr id="28" name="TextBox 27">
            <a:extLst>
              <a:ext uri="{FF2B5EF4-FFF2-40B4-BE49-F238E27FC236}">
                <a16:creationId xmlns:a16="http://schemas.microsoft.com/office/drawing/2014/main" id="{9D39C97C-75DF-8266-0574-451F2477D907}"/>
              </a:ext>
            </a:extLst>
          </p:cNvPr>
          <p:cNvSpPr txBox="1"/>
          <p:nvPr/>
        </p:nvSpPr>
        <p:spPr>
          <a:xfrm>
            <a:off x="9510346" y="3537164"/>
            <a:ext cx="1672666" cy="579514"/>
          </a:xfrm>
          <a:prstGeom prst="rect">
            <a:avLst/>
          </a:prstGeom>
          <a:noFill/>
        </p:spPr>
        <p:txBody>
          <a:bodyPr wrap="square" rtlCol="0">
            <a:spAutoFit/>
          </a:bodyPr>
          <a:lstStyle>
            <a:defPPr>
              <a:defRPr lang="en-US"/>
            </a:defPPr>
            <a:lvl1pPr>
              <a:defRPr b="1"/>
            </a:lvl1pPr>
          </a:lstStyle>
          <a:p>
            <a:pPr algn="ctr"/>
            <a:r>
              <a:rPr lang="en-US" sz="1600" dirty="0"/>
              <a:t>Charitable Support</a:t>
            </a:r>
          </a:p>
        </p:txBody>
      </p:sp>
      <p:sp>
        <p:nvSpPr>
          <p:cNvPr id="5" name="TextBox 4">
            <a:extLst>
              <a:ext uri="{FF2B5EF4-FFF2-40B4-BE49-F238E27FC236}">
                <a16:creationId xmlns:a16="http://schemas.microsoft.com/office/drawing/2014/main" id="{0A8C46B0-ABB8-49EA-018B-532681DAE5B7}"/>
              </a:ext>
            </a:extLst>
          </p:cNvPr>
          <p:cNvSpPr txBox="1"/>
          <p:nvPr/>
        </p:nvSpPr>
        <p:spPr>
          <a:xfrm>
            <a:off x="6562088" y="6314669"/>
            <a:ext cx="5441558" cy="338554"/>
          </a:xfrm>
          <a:prstGeom prst="rect">
            <a:avLst/>
          </a:prstGeom>
          <a:noFill/>
        </p:spPr>
        <p:txBody>
          <a:bodyPr wrap="square" rtlCol="0">
            <a:spAutoFit/>
          </a:bodyPr>
          <a:lstStyle/>
          <a:p>
            <a:r>
              <a:rPr lang="en-US" sz="800" i="1" dirty="0">
                <a:effectLst/>
              </a:rPr>
              <a:t>*Thrivent financial advisors and professionals have general knowledge of the Social Security tenets. For complete details on your situation, contact the Social Security Administration.</a:t>
            </a:r>
          </a:p>
        </p:txBody>
      </p:sp>
      <p:pic>
        <p:nvPicPr>
          <p:cNvPr id="3" name="Picture 2">
            <a:extLst>
              <a:ext uri="{FF2B5EF4-FFF2-40B4-BE49-F238E27FC236}">
                <a16:creationId xmlns:a16="http://schemas.microsoft.com/office/drawing/2014/main" id="{CDC16B57-6E5E-AAB9-6668-EA059068AF7C}"/>
              </a:ext>
            </a:extLst>
          </p:cNvPr>
          <p:cNvPicPr>
            <a:picLocks noChangeAspect="1"/>
          </p:cNvPicPr>
          <p:nvPr/>
        </p:nvPicPr>
        <p:blipFill>
          <a:blip r:embed="rId3"/>
          <a:srcRect/>
          <a:stretch/>
        </p:blipFill>
        <p:spPr>
          <a:xfrm>
            <a:off x="1141037" y="2392454"/>
            <a:ext cx="1044273" cy="1044273"/>
          </a:xfrm>
          <a:prstGeom prst="rect">
            <a:avLst/>
          </a:prstGeom>
        </p:spPr>
      </p:pic>
      <p:sp>
        <p:nvSpPr>
          <p:cNvPr id="6" name="Oval 5">
            <a:extLst>
              <a:ext uri="{FF2B5EF4-FFF2-40B4-BE49-F238E27FC236}">
                <a16:creationId xmlns:a16="http://schemas.microsoft.com/office/drawing/2014/main" id="{F3413168-9D1C-9A66-332B-124F33A63F14}"/>
              </a:ext>
            </a:extLst>
          </p:cNvPr>
          <p:cNvSpPr/>
          <p:nvPr/>
        </p:nvSpPr>
        <p:spPr>
          <a:xfrm>
            <a:off x="1069269"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526D3A34-C1D1-6793-56F3-D6E1B8A359B1}"/>
              </a:ext>
            </a:extLst>
          </p:cNvPr>
          <p:cNvSpPr/>
          <p:nvPr/>
        </p:nvSpPr>
        <p:spPr>
          <a:xfrm>
            <a:off x="5432873"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2FE76DDD-10FE-2178-F4EE-E18F44466AE7}"/>
              </a:ext>
            </a:extLst>
          </p:cNvPr>
          <p:cNvSpPr/>
          <p:nvPr/>
        </p:nvSpPr>
        <p:spPr>
          <a:xfrm>
            <a:off x="9778491"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Icon&#10;&#10;Description automatically generated">
            <a:extLst>
              <a:ext uri="{FF2B5EF4-FFF2-40B4-BE49-F238E27FC236}">
                <a16:creationId xmlns:a16="http://schemas.microsoft.com/office/drawing/2014/main" id="{DA0BF7B3-D14F-3835-4E58-041274BF63DF}"/>
              </a:ext>
            </a:extLst>
          </p:cNvPr>
          <p:cNvPicPr>
            <a:picLocks noChangeAspect="1"/>
          </p:cNvPicPr>
          <p:nvPr/>
        </p:nvPicPr>
        <p:blipFill>
          <a:blip r:embed="rId4"/>
          <a:stretch>
            <a:fillRect/>
          </a:stretch>
        </p:blipFill>
        <p:spPr>
          <a:xfrm>
            <a:off x="5568052" y="2491613"/>
            <a:ext cx="917450" cy="917450"/>
          </a:xfrm>
          <a:prstGeom prst="rect">
            <a:avLst/>
          </a:prstGeom>
        </p:spPr>
      </p:pic>
      <p:pic>
        <p:nvPicPr>
          <p:cNvPr id="14" name="Picture 13" descr="Icon&#10;&#10;Description automatically generated">
            <a:extLst>
              <a:ext uri="{FF2B5EF4-FFF2-40B4-BE49-F238E27FC236}">
                <a16:creationId xmlns:a16="http://schemas.microsoft.com/office/drawing/2014/main" id="{B619BF9A-D602-FDF7-48CC-BF3419A36630}"/>
              </a:ext>
            </a:extLst>
          </p:cNvPr>
          <p:cNvPicPr>
            <a:picLocks noChangeAspect="1"/>
          </p:cNvPicPr>
          <p:nvPr/>
        </p:nvPicPr>
        <p:blipFill>
          <a:blip r:embed="rId5"/>
          <a:stretch>
            <a:fillRect/>
          </a:stretch>
        </p:blipFill>
        <p:spPr>
          <a:xfrm>
            <a:off x="9913670" y="2455865"/>
            <a:ext cx="917450" cy="917450"/>
          </a:xfrm>
          <a:prstGeom prst="rect">
            <a:avLst/>
          </a:prstGeom>
        </p:spPr>
      </p:pic>
      <p:cxnSp>
        <p:nvCxnSpPr>
          <p:cNvPr id="31" name="Straight Arrow Connector 30">
            <a:extLst>
              <a:ext uri="{FF2B5EF4-FFF2-40B4-BE49-F238E27FC236}">
                <a16:creationId xmlns:a16="http://schemas.microsoft.com/office/drawing/2014/main" id="{EABFB7AD-68CD-49DE-894F-70F8A8A1C4E4}"/>
              </a:ext>
            </a:extLst>
          </p:cNvPr>
          <p:cNvCxnSpPr/>
          <p:nvPr/>
        </p:nvCxnSpPr>
        <p:spPr>
          <a:xfrm>
            <a:off x="3371340" y="3038159"/>
            <a:ext cx="1143275"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4" name="Straight Arrow Connector 33">
            <a:extLst>
              <a:ext uri="{FF2B5EF4-FFF2-40B4-BE49-F238E27FC236}">
                <a16:creationId xmlns:a16="http://schemas.microsoft.com/office/drawing/2014/main" id="{6D3B0217-E301-4841-A5D5-5807FD2217DD}"/>
              </a:ext>
            </a:extLst>
          </p:cNvPr>
          <p:cNvCxnSpPr/>
          <p:nvPr/>
        </p:nvCxnSpPr>
        <p:spPr>
          <a:xfrm flipH="1">
            <a:off x="3371340" y="3433975"/>
            <a:ext cx="1091925"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4" name="Date Placeholder 3">
            <a:extLst>
              <a:ext uri="{FF2B5EF4-FFF2-40B4-BE49-F238E27FC236}">
                <a16:creationId xmlns:a16="http://schemas.microsoft.com/office/drawing/2014/main" id="{D024F5B7-CA8E-F930-50D3-5AED29759AA6}"/>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22764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DC3898E-31F5-314B-430F-B2D88FD396F3}"/>
              </a:ext>
            </a:extLst>
          </p:cNvPr>
          <p:cNvSpPr>
            <a:spLocks noGrp="1"/>
          </p:cNvSpPr>
          <p:nvPr>
            <p:ph type="title"/>
          </p:nvPr>
        </p:nvSpPr>
        <p:spPr/>
        <p:txBody>
          <a:bodyPr/>
          <a:lstStyle/>
          <a:p>
            <a:r>
              <a:rPr lang="en-US" sz="4400" dirty="0">
                <a:solidFill>
                  <a:schemeClr val="accent1"/>
                </a:solidFill>
              </a:rPr>
              <a:t>Give Now.</a:t>
            </a:r>
            <a:br>
              <a:rPr lang="en-US" sz="4400" dirty="0"/>
            </a:br>
            <a:r>
              <a:rPr lang="en-US" sz="4400" dirty="0">
                <a:solidFill>
                  <a:schemeClr val="tx1"/>
                </a:solidFill>
              </a:rPr>
              <a:t>Give Later.</a:t>
            </a:r>
            <a:br>
              <a:rPr lang="en-US" sz="4400" dirty="0">
                <a:solidFill>
                  <a:schemeClr val="accent1"/>
                </a:solidFill>
              </a:rPr>
            </a:br>
            <a:r>
              <a:rPr lang="en-US" sz="4400" dirty="0">
                <a:solidFill>
                  <a:schemeClr val="accent1"/>
                </a:solidFill>
              </a:rPr>
              <a:t>Give &amp; Receive.</a:t>
            </a:r>
            <a:r>
              <a:rPr lang="en-US" sz="3200" baseline="30000" dirty="0">
                <a:solidFill>
                  <a:schemeClr val="accent1"/>
                </a:solidFill>
              </a:rPr>
              <a:t>™</a:t>
            </a:r>
            <a:r>
              <a:rPr lang="en-US" dirty="0">
                <a:solidFill>
                  <a:schemeClr val="accent1"/>
                </a:solidFill>
              </a:rPr>
              <a:t> </a:t>
            </a:r>
            <a:endParaRPr lang="en-US" dirty="0"/>
          </a:p>
        </p:txBody>
      </p:sp>
      <p:sp>
        <p:nvSpPr>
          <p:cNvPr id="4" name="Text Placeholder 3">
            <a:extLst>
              <a:ext uri="{FF2B5EF4-FFF2-40B4-BE49-F238E27FC236}">
                <a16:creationId xmlns:a16="http://schemas.microsoft.com/office/drawing/2014/main" id="{B064B88C-3481-19BB-470B-E7A8C43DB72E}"/>
              </a:ext>
            </a:extLst>
          </p:cNvPr>
          <p:cNvSpPr>
            <a:spLocks noGrp="1"/>
          </p:cNvSpPr>
          <p:nvPr>
            <p:ph type="body" idx="1"/>
          </p:nvPr>
        </p:nvSpPr>
        <p:spPr/>
        <p:txBody>
          <a:bodyPr/>
          <a:lstStyle/>
          <a:p>
            <a:endParaRPr lang="en-US"/>
          </a:p>
        </p:txBody>
      </p:sp>
      <p:sp>
        <p:nvSpPr>
          <p:cNvPr id="2" name="Date Placeholder 1">
            <a:extLst>
              <a:ext uri="{FF2B5EF4-FFF2-40B4-BE49-F238E27FC236}">
                <a16:creationId xmlns:a16="http://schemas.microsoft.com/office/drawing/2014/main" id="{A3639407-4A0D-6089-20C1-8C78D159A9A3}"/>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6624080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D45A5-066F-9BB7-48F3-D7D462EAB0A6}"/>
              </a:ext>
            </a:extLst>
          </p:cNvPr>
          <p:cNvSpPr>
            <a:spLocks noGrp="1"/>
          </p:cNvSpPr>
          <p:nvPr>
            <p:ph type="title"/>
          </p:nvPr>
        </p:nvSpPr>
        <p:spPr/>
        <p:txBody>
          <a:bodyPr>
            <a:normAutofit fontScale="90000"/>
          </a:bodyPr>
          <a:lstStyle/>
          <a:p>
            <a:r>
              <a:rPr lang="en-US" dirty="0">
                <a:latin typeface="Baskerville Old Face" panose="02020602080505020303" pitchFamily="18" charset="0"/>
                <a:ea typeface="Baskerville" panose="02020502070401020303" pitchFamily="18" charset="0"/>
              </a:rPr>
              <a:t>Many people need or want the flexibility to use their assets while living but also want to continue to support the charities and causes that are important to them after their passing. “Give Later” options provide those opportunities. </a:t>
            </a:r>
            <a:endParaRPr lang="en-US" dirty="0"/>
          </a:p>
        </p:txBody>
      </p:sp>
      <p:sp>
        <p:nvSpPr>
          <p:cNvPr id="3" name="Date Placeholder 2">
            <a:extLst>
              <a:ext uri="{FF2B5EF4-FFF2-40B4-BE49-F238E27FC236}">
                <a16:creationId xmlns:a16="http://schemas.microsoft.com/office/drawing/2014/main" id="{7AAD4F1F-7348-79B8-7621-C16972348021}"/>
              </a:ext>
            </a:extLst>
          </p:cNvPr>
          <p:cNvSpPr>
            <a:spLocks noGrp="1"/>
          </p:cNvSpPr>
          <p:nvPr>
            <p:ph type="dt" sz="half" idx="10"/>
          </p:nvPr>
        </p:nvSpPr>
        <p:spPr/>
        <p:txBody>
          <a:bodyPr/>
          <a:lstStyle/>
          <a:p>
            <a:r>
              <a:rPr lang="en-US"/>
              <a:t>© 2024 Thrivent Charitable Impact &amp; Investing® | All rights reserved. Do not distribute without authorization.</a:t>
            </a:r>
            <a:endParaRPr lang="en-GB" dirty="0"/>
          </a:p>
        </p:txBody>
      </p:sp>
      <p:sp>
        <p:nvSpPr>
          <p:cNvPr id="4" name="Rectangle 3">
            <a:extLst>
              <a:ext uri="{FF2B5EF4-FFF2-40B4-BE49-F238E27FC236}">
                <a16:creationId xmlns:a16="http://schemas.microsoft.com/office/drawing/2014/main" id="{ED8E4C73-095F-B3BD-2ACD-CBC895115B5C}"/>
              </a:ext>
            </a:extLst>
          </p:cNvPr>
          <p:cNvSpPr/>
          <p:nvPr/>
        </p:nvSpPr>
        <p:spPr>
          <a:xfrm>
            <a:off x="6873872" y="2802199"/>
            <a:ext cx="4994600" cy="3292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CEF3DF6E-FA89-F416-3F06-4B93DD630B1D}"/>
              </a:ext>
            </a:extLst>
          </p:cNvPr>
          <p:cNvSpPr/>
          <p:nvPr/>
        </p:nvSpPr>
        <p:spPr>
          <a:xfrm>
            <a:off x="994307" y="2802200"/>
            <a:ext cx="5585640" cy="3292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0D7FAE06-ACEE-3EE0-DA3F-C71D3416BBA2}"/>
              </a:ext>
            </a:extLst>
          </p:cNvPr>
          <p:cNvCxnSpPr>
            <a:cxnSpLocks/>
          </p:cNvCxnSpPr>
          <p:nvPr/>
        </p:nvCxnSpPr>
        <p:spPr>
          <a:xfrm>
            <a:off x="2516807" y="2238841"/>
            <a:ext cx="4260008" cy="0"/>
          </a:xfrm>
          <a:prstGeom prst="line">
            <a:avLst/>
          </a:prstGeom>
          <a:ln w="12700">
            <a:solidFill>
              <a:schemeClr val="accent2"/>
            </a:solidFill>
            <a:tailEnd type="arrow" w="lg" len="lg"/>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9A4E0350-2C29-4B65-C291-FEC486CD53EE}"/>
              </a:ext>
            </a:extLst>
          </p:cNvPr>
          <p:cNvSpPr txBox="1"/>
          <p:nvPr/>
        </p:nvSpPr>
        <p:spPr>
          <a:xfrm>
            <a:off x="6738423" y="1977231"/>
            <a:ext cx="4042161" cy="523220"/>
          </a:xfrm>
          <a:prstGeom prst="rect">
            <a:avLst/>
          </a:prstGeom>
          <a:noFill/>
        </p:spPr>
        <p:txBody>
          <a:bodyPr wrap="square">
            <a:spAutoFit/>
          </a:bodyPr>
          <a:lstStyle/>
          <a:p>
            <a:pPr>
              <a:spcBef>
                <a:spcPts val="600"/>
              </a:spcBef>
              <a:spcAft>
                <a:spcPts val="600"/>
              </a:spcAft>
            </a:pPr>
            <a:r>
              <a:rPr lang="en-GB" sz="2800" dirty="0">
                <a:solidFill>
                  <a:srgbClr val="2E66FF"/>
                </a:solidFill>
              </a:rPr>
              <a:t>For people who</a:t>
            </a:r>
          </a:p>
        </p:txBody>
      </p:sp>
      <p:sp>
        <p:nvSpPr>
          <p:cNvPr id="14" name="TextBox 13">
            <a:extLst>
              <a:ext uri="{FF2B5EF4-FFF2-40B4-BE49-F238E27FC236}">
                <a16:creationId xmlns:a16="http://schemas.microsoft.com/office/drawing/2014/main" id="{FC7B2083-665B-D9C4-6034-7CE65E58E1CF}"/>
              </a:ext>
            </a:extLst>
          </p:cNvPr>
          <p:cNvSpPr txBox="1"/>
          <p:nvPr/>
        </p:nvSpPr>
        <p:spPr>
          <a:xfrm>
            <a:off x="1213361" y="2934910"/>
            <a:ext cx="5216010" cy="1461939"/>
          </a:xfrm>
          <a:prstGeom prst="rect">
            <a:avLst/>
          </a:prstGeom>
          <a:noFill/>
        </p:spPr>
        <p:txBody>
          <a:bodyPr wrap="square" numCol="1" spcCol="182880">
            <a:spAutoFit/>
          </a:bodyPr>
          <a:lstStyle/>
          <a:p>
            <a:pPr marL="285750" indent="-285750">
              <a:spcAft>
                <a:spcPts val="1000"/>
              </a:spcAft>
              <a:buFont typeface="Arial" panose="020B0604020202020204" pitchFamily="34" charset="0"/>
              <a:buChar char="•"/>
            </a:pPr>
            <a:r>
              <a:rPr lang="en-US" sz="1600" b="0" dirty="0"/>
              <a:t>Life insurance</a:t>
            </a:r>
          </a:p>
          <a:p>
            <a:pPr marL="285750" indent="-285750">
              <a:spcAft>
                <a:spcPts val="1000"/>
              </a:spcAft>
              <a:buFont typeface="Arial" panose="020B0604020202020204" pitchFamily="34" charset="0"/>
              <a:buChar char="•"/>
            </a:pPr>
            <a:r>
              <a:rPr lang="en-US" sz="1600" b="0" dirty="0"/>
              <a:t>Beneficiary proceeds and bequests</a:t>
            </a:r>
          </a:p>
          <a:p>
            <a:pPr marL="285750" indent="-285750">
              <a:spcAft>
                <a:spcPts val="1000"/>
              </a:spcAft>
              <a:buFont typeface="Arial" panose="020B0604020202020204" pitchFamily="34" charset="0"/>
              <a:buChar char="•"/>
            </a:pPr>
            <a:r>
              <a:rPr lang="en-US" sz="1600" b="0" dirty="0">
                <a:solidFill>
                  <a:schemeClr val="tx1"/>
                </a:solidFill>
              </a:rPr>
              <a:t>Will or living trust</a:t>
            </a:r>
          </a:p>
          <a:p>
            <a:pPr marL="285750" indent="-285750">
              <a:spcAft>
                <a:spcPts val="1000"/>
              </a:spcAft>
              <a:buFont typeface="Arial" panose="020B0604020202020204" pitchFamily="34" charset="0"/>
              <a:buChar char="•"/>
            </a:pPr>
            <a:r>
              <a:rPr lang="en-US" sz="1600" b="0" dirty="0">
                <a:solidFill>
                  <a:schemeClr val="tx1"/>
                </a:solidFill>
              </a:rPr>
              <a:t>Life estate reserved</a:t>
            </a:r>
          </a:p>
        </p:txBody>
      </p:sp>
      <p:sp>
        <p:nvSpPr>
          <p:cNvPr id="15" name="TextBox 14">
            <a:extLst>
              <a:ext uri="{FF2B5EF4-FFF2-40B4-BE49-F238E27FC236}">
                <a16:creationId xmlns:a16="http://schemas.microsoft.com/office/drawing/2014/main" id="{D32824DC-B81E-2A34-E295-BD54753DC0FC}"/>
              </a:ext>
            </a:extLst>
          </p:cNvPr>
          <p:cNvSpPr txBox="1"/>
          <p:nvPr/>
        </p:nvSpPr>
        <p:spPr>
          <a:xfrm>
            <a:off x="7071543" y="2934910"/>
            <a:ext cx="4302909" cy="1579920"/>
          </a:xfrm>
          <a:prstGeom prst="rect">
            <a:avLst/>
          </a:prstGeom>
          <a:noFill/>
        </p:spPr>
        <p:txBody>
          <a:bodyPr wrap="square" numCol="1" spcCol="182880">
            <a:spAutoFit/>
          </a:bodyPr>
          <a:lstStyle/>
          <a:p>
            <a:pPr marL="285750" indent="-285750">
              <a:spcAft>
                <a:spcPts val="1000"/>
              </a:spcAft>
              <a:buFont typeface="Arial" panose="020B0604020202020204" pitchFamily="34" charset="0"/>
              <a:buChar char="•"/>
            </a:pPr>
            <a:r>
              <a:rPr lang="en-US" sz="1600" b="0" dirty="0">
                <a:solidFill>
                  <a:schemeClr val="tx1"/>
                </a:solidFill>
              </a:rPr>
              <a:t>Want to create a legacy by making a significant gift upon death</a:t>
            </a:r>
          </a:p>
          <a:p>
            <a:pPr marL="285750" indent="-285750">
              <a:spcAft>
                <a:spcPts val="1000"/>
              </a:spcAft>
              <a:buFont typeface="Arial" panose="020B0604020202020204" pitchFamily="34" charset="0"/>
              <a:buChar char="•"/>
            </a:pPr>
            <a:r>
              <a:rPr lang="en-US" sz="1600" b="0" dirty="0">
                <a:solidFill>
                  <a:schemeClr val="tx1"/>
                </a:solidFill>
              </a:rPr>
              <a:t>Wish to retain control of assets while living</a:t>
            </a:r>
          </a:p>
          <a:p>
            <a:pPr marL="285750" indent="-285750">
              <a:spcAft>
                <a:spcPts val="1000"/>
              </a:spcAft>
              <a:buFont typeface="Arial" panose="020B0604020202020204" pitchFamily="34" charset="0"/>
              <a:buChar char="•"/>
            </a:pPr>
            <a:r>
              <a:rPr lang="en-US" sz="1600" b="0" dirty="0">
                <a:solidFill>
                  <a:schemeClr val="tx1"/>
                </a:solidFill>
              </a:rPr>
              <a:t>Want to help heirs avoid estate taxes on gifts of qualified retirement assets</a:t>
            </a:r>
          </a:p>
        </p:txBody>
      </p:sp>
      <p:sp>
        <p:nvSpPr>
          <p:cNvPr id="16" name="TextBox 15">
            <a:extLst>
              <a:ext uri="{FF2B5EF4-FFF2-40B4-BE49-F238E27FC236}">
                <a16:creationId xmlns:a16="http://schemas.microsoft.com/office/drawing/2014/main" id="{492BF6BF-4621-6783-BC78-7863105D54A9}"/>
              </a:ext>
            </a:extLst>
          </p:cNvPr>
          <p:cNvSpPr txBox="1"/>
          <p:nvPr/>
        </p:nvSpPr>
        <p:spPr>
          <a:xfrm>
            <a:off x="748626" y="2001137"/>
            <a:ext cx="2178380" cy="369332"/>
          </a:xfrm>
          <a:prstGeom prst="rect">
            <a:avLst/>
          </a:prstGeom>
          <a:noFill/>
        </p:spPr>
        <p:txBody>
          <a:bodyPr wrap="square">
            <a:noAutofit/>
          </a:bodyPr>
          <a:lstStyle/>
          <a:p>
            <a:pPr>
              <a:lnSpc>
                <a:spcPct val="90000"/>
              </a:lnSpc>
            </a:pPr>
            <a:r>
              <a:rPr lang="en-US" altLang="en-US" sz="2800" b="1" dirty="0">
                <a:solidFill>
                  <a:srgbClr val="2E66FF"/>
                </a:solidFill>
              </a:rPr>
              <a:t>Give Later</a:t>
            </a:r>
            <a:endParaRPr lang="en-US" sz="2800" b="1" dirty="0">
              <a:solidFill>
                <a:srgbClr val="2E66FF"/>
              </a:solidFill>
            </a:endParaRPr>
          </a:p>
        </p:txBody>
      </p:sp>
      <p:cxnSp>
        <p:nvCxnSpPr>
          <p:cNvPr id="17" name="Straight Connector 16">
            <a:extLst>
              <a:ext uri="{FF2B5EF4-FFF2-40B4-BE49-F238E27FC236}">
                <a16:creationId xmlns:a16="http://schemas.microsoft.com/office/drawing/2014/main" id="{4A2CD727-85B7-8125-62E7-BA565E551A10}"/>
              </a:ext>
            </a:extLst>
          </p:cNvPr>
          <p:cNvCxnSpPr>
            <a:cxnSpLocks/>
          </p:cNvCxnSpPr>
          <p:nvPr/>
        </p:nvCxnSpPr>
        <p:spPr>
          <a:xfrm>
            <a:off x="994307" y="2436824"/>
            <a:ext cx="0" cy="36576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29D8E88D-D245-AEC7-6657-14BD06347304}"/>
              </a:ext>
            </a:extLst>
          </p:cNvPr>
          <p:cNvCxnSpPr>
            <a:cxnSpLocks/>
          </p:cNvCxnSpPr>
          <p:nvPr/>
        </p:nvCxnSpPr>
        <p:spPr>
          <a:xfrm>
            <a:off x="6878496" y="2436824"/>
            <a:ext cx="1571" cy="36576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396885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A330F-EE3D-423B-9ED5-EAB448F3A2C3}"/>
              </a:ext>
            </a:extLst>
          </p:cNvPr>
          <p:cNvSpPr>
            <a:spLocks noGrp="1"/>
          </p:cNvSpPr>
          <p:nvPr>
            <p:ph type="title"/>
          </p:nvPr>
        </p:nvSpPr>
        <p:spPr/>
        <p:txBody>
          <a:bodyPr/>
          <a:lstStyle/>
          <a:p>
            <a:r>
              <a:rPr lang="en-US" dirty="0"/>
              <a:t>Life insurance</a:t>
            </a:r>
          </a:p>
        </p:txBody>
      </p:sp>
      <p:sp>
        <p:nvSpPr>
          <p:cNvPr id="6" name="TextBox 5">
            <a:extLst>
              <a:ext uri="{FF2B5EF4-FFF2-40B4-BE49-F238E27FC236}">
                <a16:creationId xmlns:a16="http://schemas.microsoft.com/office/drawing/2014/main" id="{4AF08419-2866-6DA9-F922-A348A13D8CF2}"/>
              </a:ext>
            </a:extLst>
          </p:cNvPr>
          <p:cNvSpPr txBox="1"/>
          <p:nvPr/>
        </p:nvSpPr>
        <p:spPr>
          <a:xfrm>
            <a:off x="796123" y="3657644"/>
            <a:ext cx="1305466" cy="338554"/>
          </a:xfrm>
          <a:prstGeom prst="rect">
            <a:avLst/>
          </a:prstGeom>
          <a:noFill/>
        </p:spPr>
        <p:txBody>
          <a:bodyPr wrap="square" rtlCol="0">
            <a:spAutoFit/>
          </a:bodyPr>
          <a:lstStyle/>
          <a:p>
            <a:pPr algn="ctr"/>
            <a:r>
              <a:rPr lang="en-US" sz="1600" b="1" dirty="0"/>
              <a:t>Supporters</a:t>
            </a:r>
          </a:p>
        </p:txBody>
      </p:sp>
      <p:sp>
        <p:nvSpPr>
          <p:cNvPr id="9" name="TextBox 8">
            <a:extLst>
              <a:ext uri="{FF2B5EF4-FFF2-40B4-BE49-F238E27FC236}">
                <a16:creationId xmlns:a16="http://schemas.microsoft.com/office/drawing/2014/main" id="{B7B39024-6A2E-60AC-FB6F-6FB5BE4D3465}"/>
              </a:ext>
            </a:extLst>
          </p:cNvPr>
          <p:cNvSpPr txBox="1"/>
          <p:nvPr/>
        </p:nvSpPr>
        <p:spPr>
          <a:xfrm>
            <a:off x="3913179" y="3537164"/>
            <a:ext cx="1305466" cy="579514"/>
          </a:xfrm>
          <a:prstGeom prst="rect">
            <a:avLst/>
          </a:prstGeom>
          <a:noFill/>
        </p:spPr>
        <p:txBody>
          <a:bodyPr wrap="square" rtlCol="0">
            <a:spAutoFit/>
          </a:bodyPr>
          <a:lstStyle/>
          <a:p>
            <a:pPr algn="ctr"/>
            <a:r>
              <a:rPr lang="en-US" sz="1600" b="1" dirty="0"/>
              <a:t>Life Insurance</a:t>
            </a:r>
          </a:p>
        </p:txBody>
      </p:sp>
      <p:sp>
        <p:nvSpPr>
          <p:cNvPr id="12" name="TextBox 11">
            <a:extLst>
              <a:ext uri="{FF2B5EF4-FFF2-40B4-BE49-F238E27FC236}">
                <a16:creationId xmlns:a16="http://schemas.microsoft.com/office/drawing/2014/main" id="{38D88C8B-B6BC-0EF4-E032-25383A763830}"/>
              </a:ext>
            </a:extLst>
          </p:cNvPr>
          <p:cNvSpPr txBox="1"/>
          <p:nvPr/>
        </p:nvSpPr>
        <p:spPr>
          <a:xfrm>
            <a:off x="6769217" y="3537164"/>
            <a:ext cx="1577166" cy="584775"/>
          </a:xfrm>
          <a:prstGeom prst="rect">
            <a:avLst/>
          </a:prstGeom>
          <a:noFill/>
        </p:spPr>
        <p:txBody>
          <a:bodyPr wrap="square" rtlCol="0">
            <a:spAutoFit/>
          </a:bodyPr>
          <a:lstStyle/>
          <a:p>
            <a:pPr algn="ctr"/>
            <a:r>
              <a:rPr lang="en-US" sz="1600" b="1" dirty="0"/>
              <a:t>Charitable Fund</a:t>
            </a:r>
          </a:p>
        </p:txBody>
      </p:sp>
      <p:sp>
        <p:nvSpPr>
          <p:cNvPr id="15" name="TextBox 14">
            <a:extLst>
              <a:ext uri="{FF2B5EF4-FFF2-40B4-BE49-F238E27FC236}">
                <a16:creationId xmlns:a16="http://schemas.microsoft.com/office/drawing/2014/main" id="{9AD407E5-AF0B-FA0E-60E2-9F7A20FD35B7}"/>
              </a:ext>
            </a:extLst>
          </p:cNvPr>
          <p:cNvSpPr txBox="1"/>
          <p:nvPr/>
        </p:nvSpPr>
        <p:spPr>
          <a:xfrm>
            <a:off x="9767520" y="3537164"/>
            <a:ext cx="1672666" cy="579514"/>
          </a:xfrm>
          <a:prstGeom prst="rect">
            <a:avLst/>
          </a:prstGeom>
          <a:noFill/>
        </p:spPr>
        <p:txBody>
          <a:bodyPr wrap="square" rtlCol="0">
            <a:spAutoFit/>
          </a:bodyPr>
          <a:lstStyle>
            <a:defPPr>
              <a:defRPr lang="en-US"/>
            </a:defPPr>
            <a:lvl1pPr>
              <a:defRPr b="1"/>
            </a:lvl1pPr>
          </a:lstStyle>
          <a:p>
            <a:pPr algn="ctr"/>
            <a:r>
              <a:rPr lang="en-US" sz="1600" dirty="0"/>
              <a:t>Charitable Support</a:t>
            </a:r>
          </a:p>
        </p:txBody>
      </p:sp>
      <p:sp>
        <p:nvSpPr>
          <p:cNvPr id="16" name="TextBox 15">
            <a:extLst>
              <a:ext uri="{FF2B5EF4-FFF2-40B4-BE49-F238E27FC236}">
                <a16:creationId xmlns:a16="http://schemas.microsoft.com/office/drawing/2014/main" id="{046A3AC9-A3DE-F931-845A-6E8EA6F6E3E9}"/>
              </a:ext>
            </a:extLst>
          </p:cNvPr>
          <p:cNvSpPr txBox="1"/>
          <p:nvPr/>
        </p:nvSpPr>
        <p:spPr>
          <a:xfrm>
            <a:off x="2831569" y="1456923"/>
            <a:ext cx="2477541" cy="430887"/>
          </a:xfrm>
          <a:prstGeom prst="rect">
            <a:avLst/>
          </a:prstGeom>
          <a:noFill/>
        </p:spPr>
        <p:txBody>
          <a:bodyPr wrap="square" rtlCol="0">
            <a:spAutoFit/>
          </a:bodyPr>
          <a:lstStyle/>
          <a:p>
            <a:r>
              <a:rPr lang="en-US" sz="1100" i="1" dirty="0"/>
              <a:t>Give life insurance, naming Thrivent </a:t>
            </a:r>
          </a:p>
          <a:p>
            <a:r>
              <a:rPr lang="en-US" sz="1100" i="1" dirty="0"/>
              <a:t>Charitable as owner and beneficiary</a:t>
            </a:r>
          </a:p>
        </p:txBody>
      </p:sp>
      <p:sp>
        <p:nvSpPr>
          <p:cNvPr id="17" name="TextBox 16">
            <a:extLst>
              <a:ext uri="{FF2B5EF4-FFF2-40B4-BE49-F238E27FC236}">
                <a16:creationId xmlns:a16="http://schemas.microsoft.com/office/drawing/2014/main" id="{A8359B4F-2707-95A4-EAD0-2EFB9F8C15D9}"/>
              </a:ext>
            </a:extLst>
          </p:cNvPr>
          <p:cNvSpPr txBox="1"/>
          <p:nvPr/>
        </p:nvSpPr>
        <p:spPr>
          <a:xfrm>
            <a:off x="4460515" y="5135185"/>
            <a:ext cx="2583224" cy="600164"/>
          </a:xfrm>
          <a:prstGeom prst="rect">
            <a:avLst/>
          </a:prstGeom>
          <a:noFill/>
        </p:spPr>
        <p:txBody>
          <a:bodyPr wrap="square" rtlCol="0">
            <a:spAutoFit/>
          </a:bodyPr>
          <a:lstStyle/>
          <a:p>
            <a:r>
              <a:rPr lang="en-US" sz="1100" i="1" dirty="0"/>
              <a:t>Annual premium payments are charitable gifts that may provide an income tax deduction for the supporter</a:t>
            </a:r>
          </a:p>
        </p:txBody>
      </p:sp>
      <p:sp>
        <p:nvSpPr>
          <p:cNvPr id="18" name="TextBox 17">
            <a:extLst>
              <a:ext uri="{FF2B5EF4-FFF2-40B4-BE49-F238E27FC236}">
                <a16:creationId xmlns:a16="http://schemas.microsoft.com/office/drawing/2014/main" id="{5350950B-51E8-A3C8-6DCA-C26FEEFF65DC}"/>
              </a:ext>
            </a:extLst>
          </p:cNvPr>
          <p:cNvSpPr txBox="1"/>
          <p:nvPr/>
        </p:nvSpPr>
        <p:spPr>
          <a:xfrm>
            <a:off x="8923349" y="1273062"/>
            <a:ext cx="2333988" cy="600164"/>
          </a:xfrm>
          <a:prstGeom prst="rect">
            <a:avLst/>
          </a:prstGeom>
          <a:noFill/>
        </p:spPr>
        <p:txBody>
          <a:bodyPr wrap="square" rtlCol="0">
            <a:spAutoFit/>
          </a:bodyPr>
          <a:lstStyle/>
          <a:p>
            <a:pPr>
              <a:spcAft>
                <a:spcPts val="400"/>
              </a:spcAft>
            </a:pPr>
            <a:r>
              <a:rPr lang="en-US" sz="1100" b="0" i="1" dirty="0"/>
              <a:t>Designated charities receive automatic annual grants for term of years or in perpetuity</a:t>
            </a:r>
            <a:endParaRPr lang="en-GB" sz="1100" b="0" i="1" dirty="0"/>
          </a:p>
        </p:txBody>
      </p:sp>
      <p:cxnSp>
        <p:nvCxnSpPr>
          <p:cNvPr id="19" name="Straight Arrow Connector 18">
            <a:extLst>
              <a:ext uri="{FF2B5EF4-FFF2-40B4-BE49-F238E27FC236}">
                <a16:creationId xmlns:a16="http://schemas.microsoft.com/office/drawing/2014/main" id="{EAB34FFC-8F40-78C3-6EE7-5581FA74A777}"/>
              </a:ext>
            </a:extLst>
          </p:cNvPr>
          <p:cNvCxnSpPr>
            <a:cxnSpLocks/>
          </p:cNvCxnSpPr>
          <p:nvPr/>
        </p:nvCxnSpPr>
        <p:spPr>
          <a:xfrm flipV="1">
            <a:off x="1407127" y="4241006"/>
            <a:ext cx="0" cy="407194"/>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AADEAFBB-F56D-CBBD-C553-9500B078D8E7}"/>
              </a:ext>
            </a:extLst>
          </p:cNvPr>
          <p:cNvCxnSpPr/>
          <p:nvPr/>
        </p:nvCxnSpPr>
        <p:spPr>
          <a:xfrm>
            <a:off x="2387353" y="2353585"/>
            <a:ext cx="1143275"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21" name="Straight Arrow Connector 20">
            <a:extLst>
              <a:ext uri="{FF2B5EF4-FFF2-40B4-BE49-F238E27FC236}">
                <a16:creationId xmlns:a16="http://schemas.microsoft.com/office/drawing/2014/main" id="{14171200-A18F-FF74-E03C-07097EBF4441}"/>
              </a:ext>
            </a:extLst>
          </p:cNvPr>
          <p:cNvCxnSpPr>
            <a:cxnSpLocks/>
          </p:cNvCxnSpPr>
          <p:nvPr/>
        </p:nvCxnSpPr>
        <p:spPr>
          <a:xfrm>
            <a:off x="5489973" y="2344146"/>
            <a:ext cx="996552"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22" name="Straight Connector 21">
            <a:extLst>
              <a:ext uri="{FF2B5EF4-FFF2-40B4-BE49-F238E27FC236}">
                <a16:creationId xmlns:a16="http://schemas.microsoft.com/office/drawing/2014/main" id="{B2D20327-4234-6D23-2A43-DFEC9BF391CD}"/>
              </a:ext>
            </a:extLst>
          </p:cNvPr>
          <p:cNvCxnSpPr>
            <a:cxnSpLocks/>
          </p:cNvCxnSpPr>
          <p:nvPr/>
        </p:nvCxnSpPr>
        <p:spPr>
          <a:xfrm>
            <a:off x="4598100" y="4170466"/>
            <a:ext cx="0" cy="470920"/>
          </a:xfrm>
          <a:prstGeom prst="line">
            <a:avLst/>
          </a:prstGeom>
          <a:ln w="12700"/>
        </p:spPr>
        <p:style>
          <a:lnRef idx="1">
            <a:schemeClr val="dk1"/>
          </a:lnRef>
          <a:fillRef idx="0">
            <a:schemeClr val="dk1"/>
          </a:fillRef>
          <a:effectRef idx="0">
            <a:schemeClr val="dk1"/>
          </a:effectRef>
          <a:fontRef idx="minor">
            <a:schemeClr val="tx1"/>
          </a:fontRef>
        </p:style>
      </p:cxnSp>
      <p:cxnSp>
        <p:nvCxnSpPr>
          <p:cNvPr id="23" name="Straight Arrow Connector 22">
            <a:extLst>
              <a:ext uri="{FF2B5EF4-FFF2-40B4-BE49-F238E27FC236}">
                <a16:creationId xmlns:a16="http://schemas.microsoft.com/office/drawing/2014/main" id="{BAB21BE3-1B1F-F47F-FBB7-1D3F3097EC82}"/>
              </a:ext>
            </a:extLst>
          </p:cNvPr>
          <p:cNvCxnSpPr>
            <a:cxnSpLocks/>
          </p:cNvCxnSpPr>
          <p:nvPr/>
        </p:nvCxnSpPr>
        <p:spPr>
          <a:xfrm>
            <a:off x="8496297" y="2351118"/>
            <a:ext cx="1062041" cy="2467"/>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31C7515A-10F5-A5E9-88B4-A5DF1E23EEDC}"/>
              </a:ext>
            </a:extLst>
          </p:cNvPr>
          <p:cNvCxnSpPr>
            <a:cxnSpLocks/>
          </p:cNvCxnSpPr>
          <p:nvPr/>
        </p:nvCxnSpPr>
        <p:spPr>
          <a:xfrm>
            <a:off x="1407127" y="4648200"/>
            <a:ext cx="3155975"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C94C9F69-DB8E-9FB1-A93C-C7DB7A4072AB}"/>
              </a:ext>
            </a:extLst>
          </p:cNvPr>
          <p:cNvCxnSpPr>
            <a:cxnSpLocks/>
          </p:cNvCxnSpPr>
          <p:nvPr/>
        </p:nvCxnSpPr>
        <p:spPr>
          <a:xfrm>
            <a:off x="2938368" y="1879789"/>
            <a:ext cx="0" cy="470920"/>
          </a:xfrm>
          <a:prstGeom prst="line">
            <a:avLst/>
          </a:prstGeom>
          <a:ln w="12700"/>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B76CF5A5-FB30-89CD-6C72-8B506501542E}"/>
              </a:ext>
            </a:extLst>
          </p:cNvPr>
          <p:cNvCxnSpPr>
            <a:cxnSpLocks/>
          </p:cNvCxnSpPr>
          <p:nvPr/>
        </p:nvCxnSpPr>
        <p:spPr>
          <a:xfrm>
            <a:off x="9041512" y="1889271"/>
            <a:ext cx="0" cy="470920"/>
          </a:xfrm>
          <a:prstGeom prst="line">
            <a:avLst/>
          </a:prstGeom>
          <a:ln w="12700"/>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535571A2-B873-51C3-69F0-09AB19D49CCB}"/>
              </a:ext>
            </a:extLst>
          </p:cNvPr>
          <p:cNvCxnSpPr>
            <a:cxnSpLocks/>
          </p:cNvCxnSpPr>
          <p:nvPr/>
        </p:nvCxnSpPr>
        <p:spPr>
          <a:xfrm>
            <a:off x="4598100" y="4642839"/>
            <a:ext cx="0" cy="470920"/>
          </a:xfrm>
          <a:prstGeom prst="line">
            <a:avLst/>
          </a:prstGeom>
          <a:ln w="12700"/>
        </p:spPr>
        <p:style>
          <a:lnRef idx="1">
            <a:schemeClr val="dk1"/>
          </a:lnRef>
          <a:fillRef idx="0">
            <a:schemeClr val="dk1"/>
          </a:fillRef>
          <a:effectRef idx="0">
            <a:schemeClr val="dk1"/>
          </a:effectRef>
          <a:fontRef idx="minor">
            <a:schemeClr val="tx1"/>
          </a:fontRef>
        </p:style>
      </p:cxnSp>
      <p:pic>
        <p:nvPicPr>
          <p:cNvPr id="8" name="Picture 7">
            <a:extLst>
              <a:ext uri="{FF2B5EF4-FFF2-40B4-BE49-F238E27FC236}">
                <a16:creationId xmlns:a16="http://schemas.microsoft.com/office/drawing/2014/main" id="{BBBB2327-D1A6-7F72-170E-0BC341CFFCC4}"/>
              </a:ext>
            </a:extLst>
          </p:cNvPr>
          <p:cNvPicPr>
            <a:picLocks noChangeAspect="1"/>
          </p:cNvPicPr>
          <p:nvPr/>
        </p:nvPicPr>
        <p:blipFill>
          <a:blip r:embed="rId3"/>
          <a:srcRect/>
          <a:stretch/>
        </p:blipFill>
        <p:spPr>
          <a:xfrm>
            <a:off x="926630" y="2392454"/>
            <a:ext cx="1044273" cy="1044273"/>
          </a:xfrm>
          <a:prstGeom prst="rect">
            <a:avLst/>
          </a:prstGeom>
        </p:spPr>
      </p:pic>
      <p:sp>
        <p:nvSpPr>
          <p:cNvPr id="11" name="Oval 10">
            <a:extLst>
              <a:ext uri="{FF2B5EF4-FFF2-40B4-BE49-F238E27FC236}">
                <a16:creationId xmlns:a16="http://schemas.microsoft.com/office/drawing/2014/main" id="{130EB54C-2891-F7EC-B14E-45289AE3C2C9}"/>
              </a:ext>
            </a:extLst>
          </p:cNvPr>
          <p:cNvSpPr/>
          <p:nvPr/>
        </p:nvSpPr>
        <p:spPr>
          <a:xfrm>
            <a:off x="854862"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F84914C9-7C07-1B70-807F-CE1105F92749}"/>
              </a:ext>
            </a:extLst>
          </p:cNvPr>
          <p:cNvSpPr/>
          <p:nvPr/>
        </p:nvSpPr>
        <p:spPr>
          <a:xfrm>
            <a:off x="6984200"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E86E4D32-4B02-4A2C-C7C6-C9055FF85980}"/>
              </a:ext>
            </a:extLst>
          </p:cNvPr>
          <p:cNvSpPr/>
          <p:nvPr/>
        </p:nvSpPr>
        <p:spPr>
          <a:xfrm>
            <a:off x="9999202"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 name="Picture 28" descr="Icon&#10;&#10;Description automatically generated">
            <a:extLst>
              <a:ext uri="{FF2B5EF4-FFF2-40B4-BE49-F238E27FC236}">
                <a16:creationId xmlns:a16="http://schemas.microsoft.com/office/drawing/2014/main" id="{BD6E88D9-D034-E933-2623-8B46CCDFCB1D}"/>
              </a:ext>
            </a:extLst>
          </p:cNvPr>
          <p:cNvPicPr>
            <a:picLocks noChangeAspect="1"/>
          </p:cNvPicPr>
          <p:nvPr/>
        </p:nvPicPr>
        <p:blipFill>
          <a:blip r:embed="rId4"/>
          <a:stretch>
            <a:fillRect/>
          </a:stretch>
        </p:blipFill>
        <p:spPr>
          <a:xfrm>
            <a:off x="7119379" y="2491613"/>
            <a:ext cx="917450" cy="917450"/>
          </a:xfrm>
          <a:prstGeom prst="rect">
            <a:avLst/>
          </a:prstGeom>
        </p:spPr>
      </p:pic>
      <p:pic>
        <p:nvPicPr>
          <p:cNvPr id="31" name="Picture 30" descr="Icon&#10;&#10;Description automatically generated">
            <a:extLst>
              <a:ext uri="{FF2B5EF4-FFF2-40B4-BE49-F238E27FC236}">
                <a16:creationId xmlns:a16="http://schemas.microsoft.com/office/drawing/2014/main" id="{B1A7781E-824D-0664-FAF8-95586570708A}"/>
              </a:ext>
            </a:extLst>
          </p:cNvPr>
          <p:cNvPicPr>
            <a:picLocks noChangeAspect="1"/>
          </p:cNvPicPr>
          <p:nvPr/>
        </p:nvPicPr>
        <p:blipFill>
          <a:blip r:embed="rId5"/>
          <a:stretch>
            <a:fillRect/>
          </a:stretch>
        </p:blipFill>
        <p:spPr>
          <a:xfrm>
            <a:off x="10134381" y="2455865"/>
            <a:ext cx="917450" cy="917450"/>
          </a:xfrm>
          <a:prstGeom prst="rect">
            <a:avLst/>
          </a:prstGeom>
        </p:spPr>
      </p:pic>
      <p:pic>
        <p:nvPicPr>
          <p:cNvPr id="5" name="Picture 4" descr="Icon&#10;&#10;Description automatically generated with medium confidence">
            <a:extLst>
              <a:ext uri="{FF2B5EF4-FFF2-40B4-BE49-F238E27FC236}">
                <a16:creationId xmlns:a16="http://schemas.microsoft.com/office/drawing/2014/main" id="{ABA5881A-FBB4-4CEC-A268-ADECD3150384}"/>
              </a:ext>
            </a:extLst>
          </p:cNvPr>
          <p:cNvPicPr>
            <a:picLocks noChangeAspect="1"/>
          </p:cNvPicPr>
          <p:nvPr/>
        </p:nvPicPr>
        <p:blipFill>
          <a:blip r:embed="rId6"/>
          <a:stretch>
            <a:fillRect/>
          </a:stretch>
        </p:blipFill>
        <p:spPr>
          <a:xfrm>
            <a:off x="4167960" y="2619714"/>
            <a:ext cx="914402" cy="917450"/>
          </a:xfrm>
          <a:prstGeom prst="rect">
            <a:avLst/>
          </a:prstGeom>
        </p:spPr>
      </p:pic>
      <p:sp>
        <p:nvSpPr>
          <p:cNvPr id="33" name="Oval 32">
            <a:extLst>
              <a:ext uri="{FF2B5EF4-FFF2-40B4-BE49-F238E27FC236}">
                <a16:creationId xmlns:a16="http://schemas.microsoft.com/office/drawing/2014/main" id="{BEAD7347-7471-45D9-B7A4-1211E05DD947}"/>
              </a:ext>
            </a:extLst>
          </p:cNvPr>
          <p:cNvSpPr/>
          <p:nvPr/>
        </p:nvSpPr>
        <p:spPr>
          <a:xfrm>
            <a:off x="3969198" y="2366323"/>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a:extLst>
              <a:ext uri="{FF2B5EF4-FFF2-40B4-BE49-F238E27FC236}">
                <a16:creationId xmlns:a16="http://schemas.microsoft.com/office/drawing/2014/main" id="{DC3CF776-DEF6-CD0C-1089-C16DF55B1EE4}"/>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0548343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A330F-EE3D-423B-9ED5-EAB448F3A2C3}"/>
              </a:ext>
            </a:extLst>
          </p:cNvPr>
          <p:cNvSpPr>
            <a:spLocks noGrp="1"/>
          </p:cNvSpPr>
          <p:nvPr>
            <p:ph type="title"/>
          </p:nvPr>
        </p:nvSpPr>
        <p:spPr/>
        <p:txBody>
          <a:bodyPr/>
          <a:lstStyle/>
          <a:p>
            <a:r>
              <a:rPr lang="en-US" dirty="0"/>
              <a:t>Beneficiary Proceeds &amp; Bequests</a:t>
            </a:r>
          </a:p>
        </p:txBody>
      </p:sp>
      <p:sp>
        <p:nvSpPr>
          <p:cNvPr id="6" name="TextBox 5">
            <a:extLst>
              <a:ext uri="{FF2B5EF4-FFF2-40B4-BE49-F238E27FC236}">
                <a16:creationId xmlns:a16="http://schemas.microsoft.com/office/drawing/2014/main" id="{4AF08419-2866-6DA9-F922-A348A13D8CF2}"/>
              </a:ext>
            </a:extLst>
          </p:cNvPr>
          <p:cNvSpPr txBox="1"/>
          <p:nvPr/>
        </p:nvSpPr>
        <p:spPr>
          <a:xfrm>
            <a:off x="1010440" y="3657644"/>
            <a:ext cx="1305466" cy="338554"/>
          </a:xfrm>
          <a:prstGeom prst="rect">
            <a:avLst/>
          </a:prstGeom>
          <a:noFill/>
        </p:spPr>
        <p:txBody>
          <a:bodyPr wrap="square" rtlCol="0">
            <a:spAutoFit/>
          </a:bodyPr>
          <a:lstStyle/>
          <a:p>
            <a:pPr algn="ctr"/>
            <a:r>
              <a:rPr lang="en-US" sz="1600" b="1" dirty="0"/>
              <a:t>Donors</a:t>
            </a:r>
          </a:p>
        </p:txBody>
      </p:sp>
      <p:sp>
        <p:nvSpPr>
          <p:cNvPr id="12" name="TextBox 11">
            <a:extLst>
              <a:ext uri="{FF2B5EF4-FFF2-40B4-BE49-F238E27FC236}">
                <a16:creationId xmlns:a16="http://schemas.microsoft.com/office/drawing/2014/main" id="{38D88C8B-B6BC-0EF4-E032-25383A763830}"/>
              </a:ext>
            </a:extLst>
          </p:cNvPr>
          <p:cNvSpPr txBox="1"/>
          <p:nvPr/>
        </p:nvSpPr>
        <p:spPr>
          <a:xfrm>
            <a:off x="5238194" y="3537164"/>
            <a:ext cx="1672666" cy="599048"/>
          </a:xfrm>
          <a:prstGeom prst="rect">
            <a:avLst/>
          </a:prstGeom>
          <a:noFill/>
        </p:spPr>
        <p:txBody>
          <a:bodyPr wrap="square" rtlCol="0">
            <a:spAutoFit/>
          </a:bodyPr>
          <a:lstStyle/>
          <a:p>
            <a:pPr algn="ctr"/>
            <a:r>
              <a:rPr lang="en-US" sz="1600" b="1" dirty="0"/>
              <a:t>Donor-Advised Fund</a:t>
            </a:r>
          </a:p>
        </p:txBody>
      </p:sp>
      <p:sp>
        <p:nvSpPr>
          <p:cNvPr id="15" name="TextBox 14">
            <a:extLst>
              <a:ext uri="{FF2B5EF4-FFF2-40B4-BE49-F238E27FC236}">
                <a16:creationId xmlns:a16="http://schemas.microsoft.com/office/drawing/2014/main" id="{9AD407E5-AF0B-FA0E-60E2-9F7A20FD35B7}"/>
              </a:ext>
            </a:extLst>
          </p:cNvPr>
          <p:cNvSpPr txBox="1"/>
          <p:nvPr/>
        </p:nvSpPr>
        <p:spPr>
          <a:xfrm>
            <a:off x="9510346" y="3537164"/>
            <a:ext cx="1672666" cy="579514"/>
          </a:xfrm>
          <a:prstGeom prst="rect">
            <a:avLst/>
          </a:prstGeom>
          <a:noFill/>
        </p:spPr>
        <p:txBody>
          <a:bodyPr wrap="square" rtlCol="0">
            <a:spAutoFit/>
          </a:bodyPr>
          <a:lstStyle>
            <a:defPPr>
              <a:defRPr lang="en-US"/>
            </a:defPPr>
            <a:lvl1pPr>
              <a:defRPr b="1"/>
            </a:lvl1pPr>
          </a:lstStyle>
          <a:p>
            <a:pPr algn="ctr"/>
            <a:r>
              <a:rPr lang="en-US" sz="1600" dirty="0"/>
              <a:t>Charitable Support</a:t>
            </a:r>
          </a:p>
        </p:txBody>
      </p:sp>
      <p:cxnSp>
        <p:nvCxnSpPr>
          <p:cNvPr id="19" name="Straight Arrow Connector 18">
            <a:extLst>
              <a:ext uri="{FF2B5EF4-FFF2-40B4-BE49-F238E27FC236}">
                <a16:creationId xmlns:a16="http://schemas.microsoft.com/office/drawing/2014/main" id="{EAB34FFC-8F40-78C3-6EE7-5581FA74A777}"/>
              </a:ext>
            </a:extLst>
          </p:cNvPr>
          <p:cNvCxnSpPr>
            <a:cxnSpLocks/>
          </p:cNvCxnSpPr>
          <p:nvPr/>
        </p:nvCxnSpPr>
        <p:spPr>
          <a:xfrm flipV="1">
            <a:off x="1621444" y="4241006"/>
            <a:ext cx="0" cy="87275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AADEAFBB-F56D-CBBD-C553-9500B078D8E7}"/>
              </a:ext>
            </a:extLst>
          </p:cNvPr>
          <p:cNvCxnSpPr>
            <a:cxnSpLocks/>
          </p:cNvCxnSpPr>
          <p:nvPr/>
        </p:nvCxnSpPr>
        <p:spPr>
          <a:xfrm flipV="1">
            <a:off x="2601670" y="2349572"/>
            <a:ext cx="2377528" cy="401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31C7515A-10F5-A5E9-88B4-A5DF1E23EEDC}"/>
              </a:ext>
            </a:extLst>
          </p:cNvPr>
          <p:cNvCxnSpPr>
            <a:cxnSpLocks/>
          </p:cNvCxnSpPr>
          <p:nvPr/>
        </p:nvCxnSpPr>
        <p:spPr>
          <a:xfrm flipV="1">
            <a:off x="1621444" y="4642839"/>
            <a:ext cx="4372072" cy="5361"/>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C94C9F69-DB8E-9FB1-A93C-C7DB7A4072AB}"/>
              </a:ext>
            </a:extLst>
          </p:cNvPr>
          <p:cNvCxnSpPr>
            <a:cxnSpLocks/>
          </p:cNvCxnSpPr>
          <p:nvPr/>
        </p:nvCxnSpPr>
        <p:spPr>
          <a:xfrm>
            <a:off x="3859923" y="1879789"/>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B76CF5A5-FB30-89CD-6C72-8B506501542E}"/>
              </a:ext>
            </a:extLst>
          </p:cNvPr>
          <p:cNvCxnSpPr>
            <a:cxnSpLocks/>
          </p:cNvCxnSpPr>
          <p:nvPr/>
        </p:nvCxnSpPr>
        <p:spPr>
          <a:xfrm>
            <a:off x="8155690" y="1875285"/>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9" name="Straight Arrow Connector 28">
            <a:extLst>
              <a:ext uri="{FF2B5EF4-FFF2-40B4-BE49-F238E27FC236}">
                <a16:creationId xmlns:a16="http://schemas.microsoft.com/office/drawing/2014/main" id="{762289B9-EEBD-62E5-5B2E-299BC234DFEF}"/>
              </a:ext>
            </a:extLst>
          </p:cNvPr>
          <p:cNvCxnSpPr>
            <a:cxnSpLocks/>
          </p:cNvCxnSpPr>
          <p:nvPr/>
        </p:nvCxnSpPr>
        <p:spPr>
          <a:xfrm flipV="1">
            <a:off x="6953242" y="2345559"/>
            <a:ext cx="2377528" cy="401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32" name="Straight Arrow Connector 31">
            <a:extLst>
              <a:ext uri="{FF2B5EF4-FFF2-40B4-BE49-F238E27FC236}">
                <a16:creationId xmlns:a16="http://schemas.microsoft.com/office/drawing/2014/main" id="{EEE83855-94D9-886C-C4C2-B512381B3E47}"/>
              </a:ext>
            </a:extLst>
          </p:cNvPr>
          <p:cNvCxnSpPr>
            <a:cxnSpLocks/>
          </p:cNvCxnSpPr>
          <p:nvPr/>
        </p:nvCxnSpPr>
        <p:spPr>
          <a:xfrm flipV="1">
            <a:off x="5993516" y="4235645"/>
            <a:ext cx="0" cy="878114"/>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sp>
        <p:nvSpPr>
          <p:cNvPr id="11" name="TextBox 10">
            <a:extLst>
              <a:ext uri="{FF2B5EF4-FFF2-40B4-BE49-F238E27FC236}">
                <a16:creationId xmlns:a16="http://schemas.microsoft.com/office/drawing/2014/main" id="{72B61C62-79BC-B478-44B7-BB3485706C63}"/>
              </a:ext>
            </a:extLst>
          </p:cNvPr>
          <p:cNvSpPr txBox="1"/>
          <p:nvPr/>
        </p:nvSpPr>
        <p:spPr>
          <a:xfrm>
            <a:off x="3740427" y="1275121"/>
            <a:ext cx="2477541" cy="600164"/>
          </a:xfrm>
          <a:prstGeom prst="rect">
            <a:avLst/>
          </a:prstGeom>
          <a:noFill/>
        </p:spPr>
        <p:txBody>
          <a:bodyPr wrap="square" rtlCol="0">
            <a:spAutoFit/>
          </a:bodyPr>
          <a:lstStyle/>
          <a:p>
            <a:r>
              <a:rPr lang="en-US" sz="1100" i="1" dirty="0"/>
              <a:t>Name Thrivent Charitable as beneficiary and retain control of assets while living</a:t>
            </a:r>
          </a:p>
        </p:txBody>
      </p:sp>
      <p:sp>
        <p:nvSpPr>
          <p:cNvPr id="13" name="TextBox 12">
            <a:extLst>
              <a:ext uri="{FF2B5EF4-FFF2-40B4-BE49-F238E27FC236}">
                <a16:creationId xmlns:a16="http://schemas.microsoft.com/office/drawing/2014/main" id="{EE79F7F4-370D-808B-22D4-33946B642674}"/>
              </a:ext>
            </a:extLst>
          </p:cNvPr>
          <p:cNvSpPr txBox="1"/>
          <p:nvPr/>
        </p:nvSpPr>
        <p:spPr>
          <a:xfrm>
            <a:off x="5846130" y="5138111"/>
            <a:ext cx="2128495" cy="430887"/>
          </a:xfrm>
          <a:prstGeom prst="rect">
            <a:avLst/>
          </a:prstGeom>
          <a:noFill/>
        </p:spPr>
        <p:txBody>
          <a:bodyPr wrap="square" rtlCol="0">
            <a:spAutoFit/>
          </a:bodyPr>
          <a:lstStyle/>
          <a:p>
            <a:r>
              <a:rPr lang="en-US" sz="1100" i="1" dirty="0"/>
              <a:t>Receives beneficiary proceeds upon your death</a:t>
            </a:r>
          </a:p>
        </p:txBody>
      </p:sp>
      <p:sp>
        <p:nvSpPr>
          <p:cNvPr id="14" name="TextBox 13">
            <a:extLst>
              <a:ext uri="{FF2B5EF4-FFF2-40B4-BE49-F238E27FC236}">
                <a16:creationId xmlns:a16="http://schemas.microsoft.com/office/drawing/2014/main" id="{879202EA-E409-6502-21A1-48AC0C5325A4}"/>
              </a:ext>
            </a:extLst>
          </p:cNvPr>
          <p:cNvSpPr txBox="1"/>
          <p:nvPr/>
        </p:nvSpPr>
        <p:spPr>
          <a:xfrm>
            <a:off x="8037527" y="1259076"/>
            <a:ext cx="2333988" cy="600164"/>
          </a:xfrm>
          <a:prstGeom prst="rect">
            <a:avLst/>
          </a:prstGeom>
          <a:noFill/>
        </p:spPr>
        <p:txBody>
          <a:bodyPr wrap="square" rtlCol="0">
            <a:spAutoFit/>
          </a:bodyPr>
          <a:lstStyle/>
          <a:p>
            <a:r>
              <a:rPr lang="en-US" sz="1100" b="0" i="1" dirty="0"/>
              <a:t>Designated charities receive automatic annual grants for term of years or in perpetuity</a:t>
            </a:r>
            <a:endParaRPr lang="en-US" sz="1100" i="1" dirty="0"/>
          </a:p>
        </p:txBody>
      </p:sp>
      <p:sp>
        <p:nvSpPr>
          <p:cNvPr id="22" name="TextBox 21">
            <a:extLst>
              <a:ext uri="{FF2B5EF4-FFF2-40B4-BE49-F238E27FC236}">
                <a16:creationId xmlns:a16="http://schemas.microsoft.com/office/drawing/2014/main" id="{D15F51F0-3505-D341-1DE3-6D0E78115D3D}"/>
              </a:ext>
            </a:extLst>
          </p:cNvPr>
          <p:cNvSpPr txBox="1"/>
          <p:nvPr/>
        </p:nvSpPr>
        <p:spPr>
          <a:xfrm>
            <a:off x="1482813" y="5135185"/>
            <a:ext cx="2046200" cy="600164"/>
          </a:xfrm>
          <a:prstGeom prst="rect">
            <a:avLst/>
          </a:prstGeom>
          <a:noFill/>
        </p:spPr>
        <p:txBody>
          <a:bodyPr wrap="square" rtlCol="0">
            <a:spAutoFit/>
          </a:bodyPr>
          <a:lstStyle/>
          <a:p>
            <a:r>
              <a:rPr lang="en-US" sz="1100" i="1" dirty="0"/>
              <a:t>Heirs may avoid income taxes on assets given, taxable estate may be reduced</a:t>
            </a:r>
          </a:p>
        </p:txBody>
      </p:sp>
      <p:pic>
        <p:nvPicPr>
          <p:cNvPr id="7" name="Picture 6">
            <a:extLst>
              <a:ext uri="{FF2B5EF4-FFF2-40B4-BE49-F238E27FC236}">
                <a16:creationId xmlns:a16="http://schemas.microsoft.com/office/drawing/2014/main" id="{7882A974-702E-BBCB-709F-4CA26F102465}"/>
              </a:ext>
            </a:extLst>
          </p:cNvPr>
          <p:cNvPicPr>
            <a:picLocks noChangeAspect="1"/>
          </p:cNvPicPr>
          <p:nvPr/>
        </p:nvPicPr>
        <p:blipFill>
          <a:blip r:embed="rId3"/>
          <a:srcRect/>
          <a:stretch/>
        </p:blipFill>
        <p:spPr>
          <a:xfrm>
            <a:off x="1141037" y="2392454"/>
            <a:ext cx="1044273" cy="1044273"/>
          </a:xfrm>
          <a:prstGeom prst="rect">
            <a:avLst/>
          </a:prstGeom>
        </p:spPr>
      </p:pic>
      <p:sp>
        <p:nvSpPr>
          <p:cNvPr id="16" name="Oval 15">
            <a:extLst>
              <a:ext uri="{FF2B5EF4-FFF2-40B4-BE49-F238E27FC236}">
                <a16:creationId xmlns:a16="http://schemas.microsoft.com/office/drawing/2014/main" id="{92C23045-3241-8320-BC3E-75FF6A4F11CB}"/>
              </a:ext>
            </a:extLst>
          </p:cNvPr>
          <p:cNvSpPr/>
          <p:nvPr/>
        </p:nvSpPr>
        <p:spPr>
          <a:xfrm>
            <a:off x="1069269"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DDAFACA3-D5CA-AAE2-F668-7D37C4508D01}"/>
              </a:ext>
            </a:extLst>
          </p:cNvPr>
          <p:cNvSpPr/>
          <p:nvPr/>
        </p:nvSpPr>
        <p:spPr>
          <a:xfrm>
            <a:off x="5432873"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AA40AEAE-A10B-BFEB-14A7-85A9F0B85A13}"/>
              </a:ext>
            </a:extLst>
          </p:cNvPr>
          <p:cNvSpPr/>
          <p:nvPr/>
        </p:nvSpPr>
        <p:spPr>
          <a:xfrm>
            <a:off x="9778491"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2" descr="Icon&#10;&#10;Description automatically generated">
            <a:extLst>
              <a:ext uri="{FF2B5EF4-FFF2-40B4-BE49-F238E27FC236}">
                <a16:creationId xmlns:a16="http://schemas.microsoft.com/office/drawing/2014/main" id="{567E783C-8DE0-6EE6-5ACA-797B55DE48C8}"/>
              </a:ext>
            </a:extLst>
          </p:cNvPr>
          <p:cNvPicPr>
            <a:picLocks noChangeAspect="1"/>
          </p:cNvPicPr>
          <p:nvPr/>
        </p:nvPicPr>
        <p:blipFill>
          <a:blip r:embed="rId4"/>
          <a:stretch>
            <a:fillRect/>
          </a:stretch>
        </p:blipFill>
        <p:spPr>
          <a:xfrm>
            <a:off x="5568052" y="2491613"/>
            <a:ext cx="917450" cy="917450"/>
          </a:xfrm>
          <a:prstGeom prst="rect">
            <a:avLst/>
          </a:prstGeom>
        </p:spPr>
      </p:pic>
      <p:pic>
        <p:nvPicPr>
          <p:cNvPr id="26" name="Picture 25" descr="Icon&#10;&#10;Description automatically generated">
            <a:extLst>
              <a:ext uri="{FF2B5EF4-FFF2-40B4-BE49-F238E27FC236}">
                <a16:creationId xmlns:a16="http://schemas.microsoft.com/office/drawing/2014/main" id="{86EE694E-7CE6-85DA-F7DB-8C0C77693C51}"/>
              </a:ext>
            </a:extLst>
          </p:cNvPr>
          <p:cNvPicPr>
            <a:picLocks noChangeAspect="1"/>
          </p:cNvPicPr>
          <p:nvPr/>
        </p:nvPicPr>
        <p:blipFill>
          <a:blip r:embed="rId5"/>
          <a:stretch>
            <a:fillRect/>
          </a:stretch>
        </p:blipFill>
        <p:spPr>
          <a:xfrm>
            <a:off x="9913670" y="2455865"/>
            <a:ext cx="917450" cy="917450"/>
          </a:xfrm>
          <a:prstGeom prst="rect">
            <a:avLst/>
          </a:prstGeom>
        </p:spPr>
      </p:pic>
      <p:sp>
        <p:nvSpPr>
          <p:cNvPr id="3" name="Date Placeholder 2">
            <a:extLst>
              <a:ext uri="{FF2B5EF4-FFF2-40B4-BE49-F238E27FC236}">
                <a16:creationId xmlns:a16="http://schemas.microsoft.com/office/drawing/2014/main" id="{6B0364DF-241A-7727-74D2-B57BF3498509}"/>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8766160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0705631-7CE6-9B7C-8DEF-CB27D4FEEAD5}"/>
              </a:ext>
            </a:extLst>
          </p:cNvPr>
          <p:cNvSpPr>
            <a:spLocks noGrp="1"/>
          </p:cNvSpPr>
          <p:nvPr>
            <p:ph type="title"/>
          </p:nvPr>
        </p:nvSpPr>
        <p:spPr/>
        <p:txBody>
          <a:bodyPr/>
          <a:lstStyle/>
          <a:p>
            <a:r>
              <a:rPr lang="en-US" sz="4400" dirty="0">
                <a:solidFill>
                  <a:schemeClr val="accent1"/>
                </a:solidFill>
              </a:rPr>
              <a:t>Give Now.</a:t>
            </a:r>
            <a:br>
              <a:rPr lang="en-US" sz="4400" dirty="0"/>
            </a:br>
            <a:r>
              <a:rPr lang="en-US" sz="4400" dirty="0">
                <a:solidFill>
                  <a:schemeClr val="accent1"/>
                </a:solidFill>
              </a:rPr>
              <a:t>Give Later.</a:t>
            </a:r>
            <a:br>
              <a:rPr lang="en-US" sz="4400" dirty="0">
                <a:solidFill>
                  <a:schemeClr val="accent1"/>
                </a:solidFill>
              </a:rPr>
            </a:br>
            <a:r>
              <a:rPr lang="en-US" sz="4400" dirty="0">
                <a:solidFill>
                  <a:schemeClr val="tx1"/>
                </a:solidFill>
              </a:rPr>
              <a:t>Give &amp; Receive.</a:t>
            </a:r>
            <a:r>
              <a:rPr lang="en-US" sz="3200" baseline="30000" dirty="0">
                <a:solidFill>
                  <a:schemeClr val="tx1"/>
                </a:solidFill>
              </a:rPr>
              <a:t>™</a:t>
            </a:r>
            <a:r>
              <a:rPr lang="en-US" dirty="0">
                <a:solidFill>
                  <a:schemeClr val="tx1"/>
                </a:solidFill>
              </a:rPr>
              <a:t> </a:t>
            </a:r>
          </a:p>
        </p:txBody>
      </p:sp>
      <p:sp>
        <p:nvSpPr>
          <p:cNvPr id="4" name="Text Placeholder 3">
            <a:extLst>
              <a:ext uri="{FF2B5EF4-FFF2-40B4-BE49-F238E27FC236}">
                <a16:creationId xmlns:a16="http://schemas.microsoft.com/office/drawing/2014/main" id="{DCCC54EA-F7B8-2DF4-0C65-D83902FEDDCB}"/>
              </a:ext>
            </a:extLst>
          </p:cNvPr>
          <p:cNvSpPr>
            <a:spLocks noGrp="1"/>
          </p:cNvSpPr>
          <p:nvPr>
            <p:ph type="body" idx="1"/>
          </p:nvPr>
        </p:nvSpPr>
        <p:spPr/>
        <p:txBody>
          <a:bodyPr/>
          <a:lstStyle/>
          <a:p>
            <a:endParaRPr lang="en-US"/>
          </a:p>
        </p:txBody>
      </p:sp>
      <p:sp>
        <p:nvSpPr>
          <p:cNvPr id="2" name="Date Placeholder 1">
            <a:extLst>
              <a:ext uri="{FF2B5EF4-FFF2-40B4-BE49-F238E27FC236}">
                <a16:creationId xmlns:a16="http://schemas.microsoft.com/office/drawing/2014/main" id="{2F03F949-6BD4-6EF5-DA49-E6262D4E09C6}"/>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9291420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D45A5-066F-9BB7-48F3-D7D462EAB0A6}"/>
              </a:ext>
            </a:extLst>
          </p:cNvPr>
          <p:cNvSpPr>
            <a:spLocks noGrp="1"/>
          </p:cNvSpPr>
          <p:nvPr>
            <p:ph type="title"/>
          </p:nvPr>
        </p:nvSpPr>
        <p:spPr/>
        <p:txBody>
          <a:bodyPr>
            <a:normAutofit/>
          </a:bodyPr>
          <a:lstStyle/>
          <a:p>
            <a:r>
              <a:rPr lang="en-US" dirty="0">
                <a:latin typeface="Baskerville Old Face" panose="02020602080505020303" pitchFamily="18" charset="0"/>
                <a:ea typeface="Baskerville" panose="02020502070401020303" pitchFamily="18" charset="0"/>
              </a:rPr>
              <a:t>You can also m</a:t>
            </a:r>
            <a:r>
              <a:rPr lang="en-US" dirty="0"/>
              <a:t>ake a charitable gift and receive ongoing income payments for life or a term of years. The remainder provides charitable support.</a:t>
            </a:r>
          </a:p>
        </p:txBody>
      </p:sp>
      <p:sp>
        <p:nvSpPr>
          <p:cNvPr id="3" name="Date Placeholder 2">
            <a:extLst>
              <a:ext uri="{FF2B5EF4-FFF2-40B4-BE49-F238E27FC236}">
                <a16:creationId xmlns:a16="http://schemas.microsoft.com/office/drawing/2014/main" id="{674C077F-4DD7-4332-B331-DA1E448A1332}"/>
              </a:ext>
            </a:extLst>
          </p:cNvPr>
          <p:cNvSpPr>
            <a:spLocks noGrp="1"/>
          </p:cNvSpPr>
          <p:nvPr>
            <p:ph type="dt" sz="half" idx="10"/>
          </p:nvPr>
        </p:nvSpPr>
        <p:spPr/>
        <p:txBody>
          <a:bodyPr/>
          <a:lstStyle/>
          <a:p>
            <a:r>
              <a:rPr lang="en-US"/>
              <a:t>© 2024 Thrivent Charitable Impact &amp; Investing® | All rights reserved. Do not distribute without authorization.</a:t>
            </a:r>
            <a:endParaRPr lang="en-GB" dirty="0"/>
          </a:p>
        </p:txBody>
      </p:sp>
      <p:sp>
        <p:nvSpPr>
          <p:cNvPr id="9" name="TextBox 8">
            <a:extLst>
              <a:ext uri="{FF2B5EF4-FFF2-40B4-BE49-F238E27FC236}">
                <a16:creationId xmlns:a16="http://schemas.microsoft.com/office/drawing/2014/main" id="{5F6884CD-4926-DBB2-B452-50262D3D63D3}"/>
              </a:ext>
            </a:extLst>
          </p:cNvPr>
          <p:cNvSpPr txBox="1"/>
          <p:nvPr/>
        </p:nvSpPr>
        <p:spPr>
          <a:xfrm>
            <a:off x="1315052" y="4292787"/>
            <a:ext cx="2135444" cy="369332"/>
          </a:xfrm>
          <a:prstGeom prst="rect">
            <a:avLst/>
          </a:prstGeom>
          <a:noFill/>
        </p:spPr>
        <p:txBody>
          <a:bodyPr wrap="square">
            <a:spAutoFit/>
          </a:bodyPr>
          <a:lstStyle/>
          <a:p>
            <a:pPr algn="r">
              <a:spcBef>
                <a:spcPts val="600"/>
              </a:spcBef>
              <a:spcAft>
                <a:spcPts val="600"/>
              </a:spcAft>
            </a:pPr>
            <a:r>
              <a:rPr lang="en-GB" sz="1800" b="1" dirty="0">
                <a:solidFill>
                  <a:srgbClr val="2E66FF"/>
                </a:solidFill>
              </a:rPr>
              <a:t>For people who</a:t>
            </a:r>
          </a:p>
        </p:txBody>
      </p:sp>
      <p:sp>
        <p:nvSpPr>
          <p:cNvPr id="4" name="Rectangle 3">
            <a:extLst>
              <a:ext uri="{FF2B5EF4-FFF2-40B4-BE49-F238E27FC236}">
                <a16:creationId xmlns:a16="http://schemas.microsoft.com/office/drawing/2014/main" id="{D6F341D9-A9B8-75C9-2357-320AD567B4E3}"/>
              </a:ext>
            </a:extLst>
          </p:cNvPr>
          <p:cNvSpPr/>
          <p:nvPr/>
        </p:nvSpPr>
        <p:spPr>
          <a:xfrm>
            <a:off x="6873872" y="2802199"/>
            <a:ext cx="4994600" cy="3292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B4505D92-3027-4BF9-75F9-1077AA35DB52}"/>
              </a:ext>
            </a:extLst>
          </p:cNvPr>
          <p:cNvSpPr/>
          <p:nvPr/>
        </p:nvSpPr>
        <p:spPr>
          <a:xfrm>
            <a:off x="994307" y="2802200"/>
            <a:ext cx="5585640" cy="3292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82FE4744-B5C8-FAAF-5703-3A77B2F4D11A}"/>
              </a:ext>
            </a:extLst>
          </p:cNvPr>
          <p:cNvCxnSpPr>
            <a:cxnSpLocks/>
          </p:cNvCxnSpPr>
          <p:nvPr/>
        </p:nvCxnSpPr>
        <p:spPr>
          <a:xfrm>
            <a:off x="3546505" y="2238841"/>
            <a:ext cx="3230310" cy="0"/>
          </a:xfrm>
          <a:prstGeom prst="line">
            <a:avLst/>
          </a:prstGeom>
          <a:ln w="12700">
            <a:solidFill>
              <a:schemeClr val="accent2"/>
            </a:solidFill>
            <a:tailEnd type="arrow" w="lg" len="lg"/>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85D6511D-E16A-CFB0-01C7-9D6C7E9FF6DB}"/>
              </a:ext>
            </a:extLst>
          </p:cNvPr>
          <p:cNvSpPr txBox="1"/>
          <p:nvPr/>
        </p:nvSpPr>
        <p:spPr>
          <a:xfrm>
            <a:off x="6738423" y="1977231"/>
            <a:ext cx="4042161" cy="523220"/>
          </a:xfrm>
          <a:prstGeom prst="rect">
            <a:avLst/>
          </a:prstGeom>
          <a:noFill/>
        </p:spPr>
        <p:txBody>
          <a:bodyPr wrap="square">
            <a:spAutoFit/>
          </a:bodyPr>
          <a:lstStyle/>
          <a:p>
            <a:pPr>
              <a:spcBef>
                <a:spcPts val="600"/>
              </a:spcBef>
              <a:spcAft>
                <a:spcPts val="600"/>
              </a:spcAft>
            </a:pPr>
            <a:r>
              <a:rPr lang="en-GB" sz="2800" dirty="0">
                <a:solidFill>
                  <a:srgbClr val="2E66FF"/>
                </a:solidFill>
              </a:rPr>
              <a:t>For people who</a:t>
            </a:r>
          </a:p>
        </p:txBody>
      </p:sp>
      <p:sp>
        <p:nvSpPr>
          <p:cNvPr id="14" name="TextBox 13">
            <a:extLst>
              <a:ext uri="{FF2B5EF4-FFF2-40B4-BE49-F238E27FC236}">
                <a16:creationId xmlns:a16="http://schemas.microsoft.com/office/drawing/2014/main" id="{3008B3C9-BB6C-5A1E-0BC3-90919F22A406}"/>
              </a:ext>
            </a:extLst>
          </p:cNvPr>
          <p:cNvSpPr txBox="1"/>
          <p:nvPr/>
        </p:nvSpPr>
        <p:spPr>
          <a:xfrm>
            <a:off x="1213361" y="2934910"/>
            <a:ext cx="5216010" cy="2959785"/>
          </a:xfrm>
          <a:prstGeom prst="rect">
            <a:avLst/>
          </a:prstGeom>
          <a:noFill/>
        </p:spPr>
        <p:txBody>
          <a:bodyPr wrap="square" numCol="1" spcCol="182880">
            <a:spAutoFit/>
          </a:bodyPr>
          <a:lstStyle/>
          <a:p>
            <a:pPr marL="285750" indent="-285750">
              <a:spcAft>
                <a:spcPts val="1000"/>
              </a:spcAft>
              <a:buFont typeface="Arial" panose="020B0604020202020204" pitchFamily="34" charset="0"/>
              <a:buChar char="•"/>
            </a:pPr>
            <a:r>
              <a:rPr lang="en-US" sz="1600" b="1" dirty="0">
                <a:solidFill>
                  <a:schemeClr val="tx1"/>
                </a:solidFill>
              </a:rPr>
              <a:t>Charitable gift annuity</a:t>
            </a:r>
          </a:p>
          <a:p>
            <a:pPr marL="742950" lvl="1" indent="-285750">
              <a:spcAft>
                <a:spcPts val="1000"/>
              </a:spcAft>
              <a:buFont typeface="Arial" panose="020B0604020202020204" pitchFamily="34" charset="0"/>
              <a:buChar char="•"/>
            </a:pPr>
            <a:r>
              <a:rPr lang="en-US" sz="1600" dirty="0"/>
              <a:t>Immediate</a:t>
            </a:r>
          </a:p>
          <a:p>
            <a:pPr marL="742950" lvl="1" indent="-285750">
              <a:spcAft>
                <a:spcPts val="1000"/>
              </a:spcAft>
              <a:buFont typeface="Arial" panose="020B0604020202020204" pitchFamily="34" charset="0"/>
              <a:buChar char="•"/>
            </a:pPr>
            <a:r>
              <a:rPr lang="en-US" sz="1600" dirty="0"/>
              <a:t>Deferred</a:t>
            </a:r>
          </a:p>
          <a:p>
            <a:pPr marL="742950" lvl="1" indent="-285750">
              <a:spcAft>
                <a:spcPts val="1000"/>
              </a:spcAft>
              <a:buFont typeface="Arial" panose="020B0604020202020204" pitchFamily="34" charset="0"/>
              <a:buChar char="•"/>
            </a:pPr>
            <a:r>
              <a:rPr lang="en-US" sz="1600" dirty="0"/>
              <a:t>Flexible deferred</a:t>
            </a:r>
          </a:p>
          <a:p>
            <a:pPr marL="342900" indent="-342900">
              <a:spcAft>
                <a:spcPts val="1000"/>
              </a:spcAft>
              <a:buFont typeface="Arial" panose="020B0604020202020204" pitchFamily="34" charset="0"/>
              <a:buChar char="•"/>
            </a:pPr>
            <a:r>
              <a:rPr lang="en-US" sz="1600" b="1" dirty="0">
                <a:solidFill>
                  <a:schemeClr val="tx1"/>
                </a:solidFill>
              </a:rPr>
              <a:t>Charitable remainder trust</a:t>
            </a:r>
          </a:p>
          <a:p>
            <a:pPr marL="742950" lvl="1" indent="-285750">
              <a:spcAft>
                <a:spcPts val="1000"/>
              </a:spcAft>
              <a:buFont typeface="Arial" panose="020B0604020202020204" pitchFamily="34" charset="0"/>
              <a:buChar char="•"/>
            </a:pPr>
            <a:r>
              <a:rPr lang="en-US" sz="1600" dirty="0"/>
              <a:t>CRAT</a:t>
            </a:r>
          </a:p>
          <a:p>
            <a:pPr marL="742950" lvl="1" indent="-285750">
              <a:spcAft>
                <a:spcPts val="1000"/>
              </a:spcAft>
              <a:buFont typeface="Arial" panose="020B0604020202020204" pitchFamily="34" charset="0"/>
              <a:buChar char="•"/>
            </a:pPr>
            <a:r>
              <a:rPr lang="en-US" sz="1600" dirty="0"/>
              <a:t>CRUT</a:t>
            </a:r>
          </a:p>
          <a:p>
            <a:pPr marL="742950" lvl="1" indent="-285750">
              <a:spcAft>
                <a:spcPts val="1000"/>
              </a:spcAft>
              <a:buFont typeface="Arial" panose="020B0604020202020204" pitchFamily="34" charset="0"/>
              <a:buChar char="•"/>
            </a:pPr>
            <a:r>
              <a:rPr lang="en-US" sz="1600" dirty="0"/>
              <a:t>Flip-CRUT</a:t>
            </a:r>
            <a:endParaRPr lang="en-US" sz="1600" b="0" dirty="0">
              <a:solidFill>
                <a:schemeClr val="tx1"/>
              </a:solidFill>
            </a:endParaRPr>
          </a:p>
        </p:txBody>
      </p:sp>
      <p:sp>
        <p:nvSpPr>
          <p:cNvPr id="15" name="TextBox 14">
            <a:extLst>
              <a:ext uri="{FF2B5EF4-FFF2-40B4-BE49-F238E27FC236}">
                <a16:creationId xmlns:a16="http://schemas.microsoft.com/office/drawing/2014/main" id="{B8289144-9818-4D3A-69FB-82353502AAA7}"/>
              </a:ext>
            </a:extLst>
          </p:cNvPr>
          <p:cNvSpPr txBox="1"/>
          <p:nvPr/>
        </p:nvSpPr>
        <p:spPr>
          <a:xfrm>
            <a:off x="7071543" y="2934910"/>
            <a:ext cx="4302909" cy="1954381"/>
          </a:xfrm>
          <a:prstGeom prst="rect">
            <a:avLst/>
          </a:prstGeom>
          <a:noFill/>
        </p:spPr>
        <p:txBody>
          <a:bodyPr wrap="square" numCol="1" spcCol="182880">
            <a:spAutoFit/>
          </a:bodyPr>
          <a:lstStyle/>
          <a:p>
            <a:pPr marL="285750" indent="-285750">
              <a:spcAft>
                <a:spcPts val="1000"/>
              </a:spcAft>
              <a:buFont typeface="Arial" panose="020B0604020202020204" pitchFamily="34" charset="0"/>
              <a:buChar char="•"/>
            </a:pPr>
            <a:r>
              <a:rPr lang="en-US" sz="1600" b="0" dirty="0">
                <a:solidFill>
                  <a:schemeClr val="tx1"/>
                </a:solidFill>
              </a:rPr>
              <a:t>Own assets you want converted to income payments.</a:t>
            </a:r>
          </a:p>
          <a:p>
            <a:pPr marL="285750" indent="-285750">
              <a:spcAft>
                <a:spcPts val="1000"/>
              </a:spcAft>
              <a:buFont typeface="Arial" panose="020B0604020202020204" pitchFamily="34" charset="0"/>
              <a:buChar char="•"/>
            </a:pPr>
            <a:r>
              <a:rPr lang="en-US" sz="1600" b="0" dirty="0">
                <a:solidFill>
                  <a:schemeClr val="tx1"/>
                </a:solidFill>
              </a:rPr>
              <a:t>Own long-term appreciated securities.</a:t>
            </a:r>
          </a:p>
          <a:p>
            <a:pPr marL="285750" indent="-285750">
              <a:spcAft>
                <a:spcPts val="1000"/>
              </a:spcAft>
              <a:buFont typeface="Arial" panose="020B0604020202020204" pitchFamily="34" charset="0"/>
              <a:buChar char="•"/>
            </a:pPr>
            <a:r>
              <a:rPr lang="en-US" sz="1600" b="0" dirty="0">
                <a:solidFill>
                  <a:schemeClr val="tx1"/>
                </a:solidFill>
              </a:rPr>
              <a:t>May seek to avoid market volatility.</a:t>
            </a:r>
          </a:p>
          <a:p>
            <a:pPr marL="285750" indent="-285750">
              <a:spcAft>
                <a:spcPts val="1000"/>
              </a:spcAft>
              <a:buFont typeface="Arial" panose="020B0604020202020204" pitchFamily="34" charset="0"/>
              <a:buChar char="•"/>
            </a:pPr>
            <a:r>
              <a:rPr lang="en-US" sz="1600" b="0" dirty="0">
                <a:solidFill>
                  <a:schemeClr val="tx1"/>
                </a:solidFill>
              </a:rPr>
              <a:t>Seek a potential charitable deduction for portion of gift assets.</a:t>
            </a:r>
          </a:p>
        </p:txBody>
      </p:sp>
      <p:sp>
        <p:nvSpPr>
          <p:cNvPr id="16" name="TextBox 15">
            <a:extLst>
              <a:ext uri="{FF2B5EF4-FFF2-40B4-BE49-F238E27FC236}">
                <a16:creationId xmlns:a16="http://schemas.microsoft.com/office/drawing/2014/main" id="{50046D7B-F678-664A-A7DE-57978C378D38}"/>
              </a:ext>
            </a:extLst>
          </p:cNvPr>
          <p:cNvSpPr txBox="1"/>
          <p:nvPr/>
        </p:nvSpPr>
        <p:spPr>
          <a:xfrm>
            <a:off x="162376" y="1473368"/>
            <a:ext cx="863126" cy="1446550"/>
          </a:xfrm>
          <a:prstGeom prst="rect">
            <a:avLst/>
          </a:prstGeom>
          <a:noFill/>
        </p:spPr>
        <p:txBody>
          <a:bodyPr wrap="square" rtlCol="0">
            <a:spAutoFit/>
          </a:bodyPr>
          <a:lstStyle/>
          <a:p>
            <a:r>
              <a:rPr lang="en-US" sz="8800" dirty="0">
                <a:solidFill>
                  <a:schemeClr val="bg2">
                    <a:lumMod val="90000"/>
                  </a:schemeClr>
                </a:solidFill>
                <a:latin typeface="+mj-lt"/>
              </a:rPr>
              <a:t>3</a:t>
            </a:r>
          </a:p>
        </p:txBody>
      </p:sp>
      <p:sp>
        <p:nvSpPr>
          <p:cNvPr id="17" name="TextBox 16">
            <a:extLst>
              <a:ext uri="{FF2B5EF4-FFF2-40B4-BE49-F238E27FC236}">
                <a16:creationId xmlns:a16="http://schemas.microsoft.com/office/drawing/2014/main" id="{58F2DE4D-CBA9-F748-0967-8BC4DE622F0D}"/>
              </a:ext>
            </a:extLst>
          </p:cNvPr>
          <p:cNvSpPr txBox="1"/>
          <p:nvPr/>
        </p:nvSpPr>
        <p:spPr>
          <a:xfrm>
            <a:off x="748625" y="2001137"/>
            <a:ext cx="2951699" cy="369332"/>
          </a:xfrm>
          <a:prstGeom prst="rect">
            <a:avLst/>
          </a:prstGeom>
          <a:noFill/>
        </p:spPr>
        <p:txBody>
          <a:bodyPr wrap="square">
            <a:noAutofit/>
          </a:bodyPr>
          <a:lstStyle/>
          <a:p>
            <a:pPr>
              <a:lnSpc>
                <a:spcPct val="90000"/>
              </a:lnSpc>
            </a:pPr>
            <a:r>
              <a:rPr lang="en-US" altLang="en-US" sz="2800" b="1" dirty="0">
                <a:solidFill>
                  <a:srgbClr val="2E66FF"/>
                </a:solidFill>
              </a:rPr>
              <a:t>Give &amp; Receive</a:t>
            </a:r>
            <a:endParaRPr lang="en-US" sz="2800" b="1" dirty="0">
              <a:solidFill>
                <a:srgbClr val="2E66FF"/>
              </a:solidFill>
            </a:endParaRPr>
          </a:p>
        </p:txBody>
      </p:sp>
      <p:cxnSp>
        <p:nvCxnSpPr>
          <p:cNvPr id="18" name="Straight Connector 17">
            <a:extLst>
              <a:ext uri="{FF2B5EF4-FFF2-40B4-BE49-F238E27FC236}">
                <a16:creationId xmlns:a16="http://schemas.microsoft.com/office/drawing/2014/main" id="{3C981AB8-DDC4-2896-6D2C-6F1D22498856}"/>
              </a:ext>
            </a:extLst>
          </p:cNvPr>
          <p:cNvCxnSpPr>
            <a:cxnSpLocks/>
          </p:cNvCxnSpPr>
          <p:nvPr/>
        </p:nvCxnSpPr>
        <p:spPr>
          <a:xfrm>
            <a:off x="994307" y="2436824"/>
            <a:ext cx="0" cy="36576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C66685F2-4586-9286-54E5-FA6927A9B06B}"/>
              </a:ext>
            </a:extLst>
          </p:cNvPr>
          <p:cNvCxnSpPr>
            <a:cxnSpLocks/>
          </p:cNvCxnSpPr>
          <p:nvPr/>
        </p:nvCxnSpPr>
        <p:spPr>
          <a:xfrm>
            <a:off x="6878496" y="2436824"/>
            <a:ext cx="1571" cy="36576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501446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a:extLst>
              <a:ext uri="{FF2B5EF4-FFF2-40B4-BE49-F238E27FC236}">
                <a16:creationId xmlns:a16="http://schemas.microsoft.com/office/drawing/2014/main" id="{C96E12D5-00AF-AD8A-03D6-924993BB4568}"/>
              </a:ext>
            </a:extLst>
          </p:cNvPr>
          <p:cNvSpPr txBox="1"/>
          <p:nvPr/>
        </p:nvSpPr>
        <p:spPr>
          <a:xfrm>
            <a:off x="6769217" y="3537164"/>
            <a:ext cx="1577166" cy="579514"/>
          </a:xfrm>
          <a:prstGeom prst="rect">
            <a:avLst/>
          </a:prstGeom>
          <a:noFill/>
        </p:spPr>
        <p:txBody>
          <a:bodyPr wrap="square" rtlCol="0">
            <a:spAutoFit/>
          </a:bodyPr>
          <a:lstStyle/>
          <a:p>
            <a:pPr algn="ctr"/>
            <a:r>
              <a:rPr lang="en-US" sz="1600" b="1" dirty="0"/>
              <a:t>Charitable Fund</a:t>
            </a:r>
          </a:p>
        </p:txBody>
      </p:sp>
      <p:sp>
        <p:nvSpPr>
          <p:cNvPr id="2" name="Title 1">
            <a:extLst>
              <a:ext uri="{FF2B5EF4-FFF2-40B4-BE49-F238E27FC236}">
                <a16:creationId xmlns:a16="http://schemas.microsoft.com/office/drawing/2014/main" id="{928A330F-EE3D-423B-9ED5-EAB448F3A2C3}"/>
              </a:ext>
            </a:extLst>
          </p:cNvPr>
          <p:cNvSpPr>
            <a:spLocks noGrp="1"/>
          </p:cNvSpPr>
          <p:nvPr>
            <p:ph type="title"/>
          </p:nvPr>
        </p:nvSpPr>
        <p:spPr/>
        <p:txBody>
          <a:bodyPr/>
          <a:lstStyle/>
          <a:p>
            <a:r>
              <a:rPr lang="en-US" dirty="0"/>
              <a:t>Charitable Gift Annuity</a:t>
            </a:r>
          </a:p>
        </p:txBody>
      </p:sp>
      <p:sp>
        <p:nvSpPr>
          <p:cNvPr id="9" name="TextBox 8">
            <a:extLst>
              <a:ext uri="{FF2B5EF4-FFF2-40B4-BE49-F238E27FC236}">
                <a16:creationId xmlns:a16="http://schemas.microsoft.com/office/drawing/2014/main" id="{B7B39024-6A2E-60AC-FB6F-6FB5BE4D3465}"/>
              </a:ext>
            </a:extLst>
          </p:cNvPr>
          <p:cNvSpPr txBox="1"/>
          <p:nvPr/>
        </p:nvSpPr>
        <p:spPr>
          <a:xfrm>
            <a:off x="3757614" y="3537164"/>
            <a:ext cx="1593000" cy="584775"/>
          </a:xfrm>
          <a:prstGeom prst="rect">
            <a:avLst/>
          </a:prstGeom>
          <a:noFill/>
        </p:spPr>
        <p:txBody>
          <a:bodyPr wrap="square" rtlCol="0">
            <a:spAutoFit/>
          </a:bodyPr>
          <a:lstStyle/>
          <a:p>
            <a:pPr algn="ctr"/>
            <a:r>
              <a:rPr lang="en-US" sz="1600" b="1" dirty="0"/>
              <a:t>Charitable Gift Annuity</a:t>
            </a:r>
          </a:p>
        </p:txBody>
      </p:sp>
      <p:sp>
        <p:nvSpPr>
          <p:cNvPr id="15" name="TextBox 14">
            <a:extLst>
              <a:ext uri="{FF2B5EF4-FFF2-40B4-BE49-F238E27FC236}">
                <a16:creationId xmlns:a16="http://schemas.microsoft.com/office/drawing/2014/main" id="{9AD407E5-AF0B-FA0E-60E2-9F7A20FD35B7}"/>
              </a:ext>
            </a:extLst>
          </p:cNvPr>
          <p:cNvSpPr txBox="1"/>
          <p:nvPr/>
        </p:nvSpPr>
        <p:spPr>
          <a:xfrm>
            <a:off x="9767520" y="3537164"/>
            <a:ext cx="1672666" cy="579514"/>
          </a:xfrm>
          <a:prstGeom prst="rect">
            <a:avLst/>
          </a:prstGeom>
          <a:noFill/>
        </p:spPr>
        <p:txBody>
          <a:bodyPr wrap="square" rtlCol="0">
            <a:spAutoFit/>
          </a:bodyPr>
          <a:lstStyle>
            <a:defPPr>
              <a:defRPr lang="en-US"/>
            </a:defPPr>
            <a:lvl1pPr>
              <a:defRPr b="1"/>
            </a:lvl1pPr>
          </a:lstStyle>
          <a:p>
            <a:pPr algn="ctr"/>
            <a:r>
              <a:rPr lang="en-US" sz="1600" dirty="0"/>
              <a:t>Charitable Support</a:t>
            </a:r>
          </a:p>
        </p:txBody>
      </p:sp>
      <p:cxnSp>
        <p:nvCxnSpPr>
          <p:cNvPr id="19" name="Straight Arrow Connector 18">
            <a:extLst>
              <a:ext uri="{FF2B5EF4-FFF2-40B4-BE49-F238E27FC236}">
                <a16:creationId xmlns:a16="http://schemas.microsoft.com/office/drawing/2014/main" id="{EAB34FFC-8F40-78C3-6EE7-5581FA74A777}"/>
              </a:ext>
            </a:extLst>
          </p:cNvPr>
          <p:cNvCxnSpPr>
            <a:cxnSpLocks/>
          </p:cNvCxnSpPr>
          <p:nvPr/>
        </p:nvCxnSpPr>
        <p:spPr>
          <a:xfrm flipV="1">
            <a:off x="1465183" y="4241006"/>
            <a:ext cx="0" cy="407194"/>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AADEAFBB-F56D-CBBD-C553-9500B078D8E7}"/>
              </a:ext>
            </a:extLst>
          </p:cNvPr>
          <p:cNvCxnSpPr/>
          <p:nvPr/>
        </p:nvCxnSpPr>
        <p:spPr>
          <a:xfrm>
            <a:off x="2387353" y="2353585"/>
            <a:ext cx="1143275"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21" name="Straight Arrow Connector 20">
            <a:extLst>
              <a:ext uri="{FF2B5EF4-FFF2-40B4-BE49-F238E27FC236}">
                <a16:creationId xmlns:a16="http://schemas.microsoft.com/office/drawing/2014/main" id="{14171200-A18F-FF74-E03C-07097EBF4441}"/>
              </a:ext>
            </a:extLst>
          </p:cNvPr>
          <p:cNvCxnSpPr>
            <a:cxnSpLocks/>
          </p:cNvCxnSpPr>
          <p:nvPr/>
        </p:nvCxnSpPr>
        <p:spPr>
          <a:xfrm>
            <a:off x="5489973" y="2344146"/>
            <a:ext cx="996552"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23" name="Straight Arrow Connector 22">
            <a:extLst>
              <a:ext uri="{FF2B5EF4-FFF2-40B4-BE49-F238E27FC236}">
                <a16:creationId xmlns:a16="http://schemas.microsoft.com/office/drawing/2014/main" id="{BAB21BE3-1B1F-F47F-FBB7-1D3F3097EC82}"/>
              </a:ext>
            </a:extLst>
          </p:cNvPr>
          <p:cNvCxnSpPr>
            <a:cxnSpLocks/>
          </p:cNvCxnSpPr>
          <p:nvPr/>
        </p:nvCxnSpPr>
        <p:spPr>
          <a:xfrm>
            <a:off x="8496297" y="2351118"/>
            <a:ext cx="1062041" cy="2467"/>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31C7515A-10F5-A5E9-88B4-A5DF1E23EEDC}"/>
              </a:ext>
            </a:extLst>
          </p:cNvPr>
          <p:cNvCxnSpPr>
            <a:cxnSpLocks/>
          </p:cNvCxnSpPr>
          <p:nvPr/>
        </p:nvCxnSpPr>
        <p:spPr>
          <a:xfrm>
            <a:off x="1465183" y="4645249"/>
            <a:ext cx="1531241"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C94C9F69-DB8E-9FB1-A93C-C7DB7A4072AB}"/>
              </a:ext>
            </a:extLst>
          </p:cNvPr>
          <p:cNvCxnSpPr>
            <a:cxnSpLocks/>
          </p:cNvCxnSpPr>
          <p:nvPr/>
        </p:nvCxnSpPr>
        <p:spPr>
          <a:xfrm>
            <a:off x="2938368" y="1879789"/>
            <a:ext cx="0" cy="470920"/>
          </a:xfrm>
          <a:prstGeom prst="line">
            <a:avLst/>
          </a:prstGeom>
          <a:ln w="12700"/>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B76CF5A5-FB30-89CD-6C72-8B506501542E}"/>
              </a:ext>
            </a:extLst>
          </p:cNvPr>
          <p:cNvCxnSpPr>
            <a:cxnSpLocks/>
          </p:cNvCxnSpPr>
          <p:nvPr/>
        </p:nvCxnSpPr>
        <p:spPr>
          <a:xfrm>
            <a:off x="9041512" y="1889271"/>
            <a:ext cx="0" cy="470920"/>
          </a:xfrm>
          <a:prstGeom prst="line">
            <a:avLst/>
          </a:prstGeom>
          <a:ln w="12700"/>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535571A2-B873-51C3-69F0-09AB19D49CCB}"/>
              </a:ext>
            </a:extLst>
          </p:cNvPr>
          <p:cNvCxnSpPr>
            <a:cxnSpLocks/>
          </p:cNvCxnSpPr>
          <p:nvPr/>
        </p:nvCxnSpPr>
        <p:spPr>
          <a:xfrm>
            <a:off x="2996424" y="4642299"/>
            <a:ext cx="0" cy="470920"/>
          </a:xfrm>
          <a:prstGeom prst="line">
            <a:avLst/>
          </a:prstGeom>
          <a:ln w="12700"/>
        </p:spPr>
        <p:style>
          <a:lnRef idx="1">
            <a:schemeClr val="dk1"/>
          </a:lnRef>
          <a:fillRef idx="0">
            <a:schemeClr val="dk1"/>
          </a:fillRef>
          <a:effectRef idx="0">
            <a:schemeClr val="dk1"/>
          </a:effectRef>
          <a:fontRef idx="minor">
            <a:schemeClr val="tx1"/>
          </a:fontRef>
        </p:style>
      </p:cxnSp>
      <p:sp>
        <p:nvSpPr>
          <p:cNvPr id="31" name="TextBox 30">
            <a:extLst>
              <a:ext uri="{FF2B5EF4-FFF2-40B4-BE49-F238E27FC236}">
                <a16:creationId xmlns:a16="http://schemas.microsoft.com/office/drawing/2014/main" id="{DC928439-816F-C2C6-5BFF-324D5BC05391}"/>
              </a:ext>
            </a:extLst>
          </p:cNvPr>
          <p:cNvSpPr txBox="1"/>
          <p:nvPr/>
        </p:nvSpPr>
        <p:spPr>
          <a:xfrm>
            <a:off x="6119815" y="6420731"/>
            <a:ext cx="8968076" cy="261610"/>
          </a:xfrm>
          <a:prstGeom prst="rect">
            <a:avLst/>
          </a:prstGeom>
          <a:noFill/>
        </p:spPr>
        <p:txBody>
          <a:bodyPr wrap="square" rtlCol="0">
            <a:spAutoFit/>
          </a:bodyPr>
          <a:lstStyle/>
          <a:p>
            <a:r>
              <a:rPr lang="en-US" sz="1100" i="1" dirty="0"/>
              <a:t>*Payout rates, charitable deductions and other benefits vary based on a number of factors. </a:t>
            </a:r>
          </a:p>
        </p:txBody>
      </p:sp>
      <p:cxnSp>
        <p:nvCxnSpPr>
          <p:cNvPr id="35" name="Straight Connector 34">
            <a:extLst>
              <a:ext uri="{FF2B5EF4-FFF2-40B4-BE49-F238E27FC236}">
                <a16:creationId xmlns:a16="http://schemas.microsoft.com/office/drawing/2014/main" id="{C0C7EC5B-E04F-B6DD-F900-23278F486F79}"/>
              </a:ext>
            </a:extLst>
          </p:cNvPr>
          <p:cNvCxnSpPr>
            <a:cxnSpLocks/>
          </p:cNvCxnSpPr>
          <p:nvPr/>
        </p:nvCxnSpPr>
        <p:spPr>
          <a:xfrm>
            <a:off x="4580904" y="4177280"/>
            <a:ext cx="0" cy="470920"/>
          </a:xfrm>
          <a:prstGeom prst="line">
            <a:avLst/>
          </a:prstGeom>
          <a:ln w="12700"/>
        </p:spPr>
        <p:style>
          <a:lnRef idx="1">
            <a:schemeClr val="dk1"/>
          </a:lnRef>
          <a:fillRef idx="0">
            <a:schemeClr val="dk1"/>
          </a:fillRef>
          <a:effectRef idx="0">
            <a:schemeClr val="dk1"/>
          </a:effectRef>
          <a:fontRef idx="minor">
            <a:schemeClr val="tx1"/>
          </a:fontRef>
        </p:style>
      </p:cxnSp>
      <p:cxnSp>
        <p:nvCxnSpPr>
          <p:cNvPr id="36" name="Straight Connector 35">
            <a:extLst>
              <a:ext uri="{FF2B5EF4-FFF2-40B4-BE49-F238E27FC236}">
                <a16:creationId xmlns:a16="http://schemas.microsoft.com/office/drawing/2014/main" id="{B44D5810-4E4D-794E-146E-26F88FF66A8C}"/>
              </a:ext>
            </a:extLst>
          </p:cNvPr>
          <p:cNvCxnSpPr>
            <a:cxnSpLocks/>
          </p:cNvCxnSpPr>
          <p:nvPr/>
        </p:nvCxnSpPr>
        <p:spPr>
          <a:xfrm>
            <a:off x="4574364" y="4645249"/>
            <a:ext cx="3023106"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37" name="Straight Connector 36">
            <a:extLst>
              <a:ext uri="{FF2B5EF4-FFF2-40B4-BE49-F238E27FC236}">
                <a16:creationId xmlns:a16="http://schemas.microsoft.com/office/drawing/2014/main" id="{EB4AB43E-34FD-515E-2197-E9763F16B02C}"/>
              </a:ext>
            </a:extLst>
          </p:cNvPr>
          <p:cNvCxnSpPr>
            <a:cxnSpLocks/>
          </p:cNvCxnSpPr>
          <p:nvPr/>
        </p:nvCxnSpPr>
        <p:spPr>
          <a:xfrm>
            <a:off x="6223435" y="4642299"/>
            <a:ext cx="0" cy="470920"/>
          </a:xfrm>
          <a:prstGeom prst="line">
            <a:avLst/>
          </a:prstGeom>
          <a:ln w="12700"/>
        </p:spPr>
        <p:style>
          <a:lnRef idx="1">
            <a:schemeClr val="dk1"/>
          </a:lnRef>
          <a:fillRef idx="0">
            <a:schemeClr val="dk1"/>
          </a:fillRef>
          <a:effectRef idx="0">
            <a:schemeClr val="dk1"/>
          </a:effectRef>
          <a:fontRef idx="minor">
            <a:schemeClr val="tx1"/>
          </a:fontRef>
        </p:style>
      </p:cxnSp>
      <p:cxnSp>
        <p:nvCxnSpPr>
          <p:cNvPr id="38" name="Straight Arrow Connector 37">
            <a:extLst>
              <a:ext uri="{FF2B5EF4-FFF2-40B4-BE49-F238E27FC236}">
                <a16:creationId xmlns:a16="http://schemas.microsoft.com/office/drawing/2014/main" id="{8B4B39EE-8F61-0F24-EACC-8C49AE042E48}"/>
              </a:ext>
            </a:extLst>
          </p:cNvPr>
          <p:cNvCxnSpPr>
            <a:cxnSpLocks/>
          </p:cNvCxnSpPr>
          <p:nvPr/>
        </p:nvCxnSpPr>
        <p:spPr>
          <a:xfrm flipV="1">
            <a:off x="7597470" y="4241006"/>
            <a:ext cx="0" cy="407194"/>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sp>
        <p:nvSpPr>
          <p:cNvPr id="29" name="TextBox 28">
            <a:extLst>
              <a:ext uri="{FF2B5EF4-FFF2-40B4-BE49-F238E27FC236}">
                <a16:creationId xmlns:a16="http://schemas.microsoft.com/office/drawing/2014/main" id="{E508AC14-C116-6C27-CC92-2836A0D10E97}"/>
              </a:ext>
            </a:extLst>
          </p:cNvPr>
          <p:cNvSpPr txBox="1"/>
          <p:nvPr/>
        </p:nvSpPr>
        <p:spPr>
          <a:xfrm>
            <a:off x="737205" y="3705315"/>
            <a:ext cx="1305466" cy="338554"/>
          </a:xfrm>
          <a:prstGeom prst="rect">
            <a:avLst/>
          </a:prstGeom>
          <a:noFill/>
        </p:spPr>
        <p:txBody>
          <a:bodyPr wrap="square" rtlCol="0">
            <a:spAutoFit/>
          </a:bodyPr>
          <a:lstStyle/>
          <a:p>
            <a:pPr algn="ctr"/>
            <a:r>
              <a:rPr lang="en-US" sz="1600" b="1" dirty="0"/>
              <a:t>Donors</a:t>
            </a:r>
          </a:p>
        </p:txBody>
      </p:sp>
      <p:sp>
        <p:nvSpPr>
          <p:cNvPr id="42" name="TextBox 41">
            <a:extLst>
              <a:ext uri="{FF2B5EF4-FFF2-40B4-BE49-F238E27FC236}">
                <a16:creationId xmlns:a16="http://schemas.microsoft.com/office/drawing/2014/main" id="{48E155F0-6903-2386-44ED-8B8E03DCDEE4}"/>
              </a:ext>
            </a:extLst>
          </p:cNvPr>
          <p:cNvSpPr txBox="1"/>
          <p:nvPr/>
        </p:nvSpPr>
        <p:spPr>
          <a:xfrm>
            <a:off x="9767520" y="3537164"/>
            <a:ext cx="1672666" cy="579514"/>
          </a:xfrm>
          <a:prstGeom prst="rect">
            <a:avLst/>
          </a:prstGeom>
          <a:noFill/>
        </p:spPr>
        <p:txBody>
          <a:bodyPr wrap="square" rtlCol="0">
            <a:spAutoFit/>
          </a:bodyPr>
          <a:lstStyle>
            <a:defPPr>
              <a:defRPr lang="en-US"/>
            </a:defPPr>
            <a:lvl1pPr>
              <a:defRPr b="1"/>
            </a:lvl1pPr>
          </a:lstStyle>
          <a:p>
            <a:pPr algn="ctr"/>
            <a:r>
              <a:rPr lang="en-US" sz="1600" dirty="0"/>
              <a:t>Charitable Support</a:t>
            </a:r>
          </a:p>
        </p:txBody>
      </p:sp>
      <p:cxnSp>
        <p:nvCxnSpPr>
          <p:cNvPr id="43" name="Straight Arrow Connector 42">
            <a:extLst>
              <a:ext uri="{FF2B5EF4-FFF2-40B4-BE49-F238E27FC236}">
                <a16:creationId xmlns:a16="http://schemas.microsoft.com/office/drawing/2014/main" id="{D2D5CAF8-F3CD-788E-5D5E-B1A70E0A017E}"/>
              </a:ext>
            </a:extLst>
          </p:cNvPr>
          <p:cNvCxnSpPr/>
          <p:nvPr/>
        </p:nvCxnSpPr>
        <p:spPr>
          <a:xfrm>
            <a:off x="2387353" y="2353585"/>
            <a:ext cx="1143275"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44" name="Straight Arrow Connector 43">
            <a:extLst>
              <a:ext uri="{FF2B5EF4-FFF2-40B4-BE49-F238E27FC236}">
                <a16:creationId xmlns:a16="http://schemas.microsoft.com/office/drawing/2014/main" id="{2ABFD671-07BB-2F6F-6784-B9496D68EE20}"/>
              </a:ext>
            </a:extLst>
          </p:cNvPr>
          <p:cNvCxnSpPr>
            <a:cxnSpLocks/>
          </p:cNvCxnSpPr>
          <p:nvPr/>
        </p:nvCxnSpPr>
        <p:spPr>
          <a:xfrm>
            <a:off x="5489973" y="2344146"/>
            <a:ext cx="996552"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45" name="Straight Arrow Connector 44">
            <a:extLst>
              <a:ext uri="{FF2B5EF4-FFF2-40B4-BE49-F238E27FC236}">
                <a16:creationId xmlns:a16="http://schemas.microsoft.com/office/drawing/2014/main" id="{69A1B102-36AE-5335-5A52-9D13D6780C46}"/>
              </a:ext>
            </a:extLst>
          </p:cNvPr>
          <p:cNvCxnSpPr>
            <a:cxnSpLocks/>
          </p:cNvCxnSpPr>
          <p:nvPr/>
        </p:nvCxnSpPr>
        <p:spPr>
          <a:xfrm>
            <a:off x="8496297" y="2351118"/>
            <a:ext cx="1062041" cy="2467"/>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sp>
        <p:nvSpPr>
          <p:cNvPr id="5" name="TextBox 4">
            <a:extLst>
              <a:ext uri="{FF2B5EF4-FFF2-40B4-BE49-F238E27FC236}">
                <a16:creationId xmlns:a16="http://schemas.microsoft.com/office/drawing/2014/main" id="{537A8E36-C5D5-AFAE-C05E-D574972B281B}"/>
              </a:ext>
            </a:extLst>
          </p:cNvPr>
          <p:cNvSpPr txBox="1"/>
          <p:nvPr/>
        </p:nvSpPr>
        <p:spPr>
          <a:xfrm>
            <a:off x="2831569" y="1456923"/>
            <a:ext cx="1876991" cy="440246"/>
          </a:xfrm>
          <a:prstGeom prst="rect">
            <a:avLst/>
          </a:prstGeom>
          <a:noFill/>
        </p:spPr>
        <p:txBody>
          <a:bodyPr wrap="square" rtlCol="0">
            <a:spAutoFit/>
          </a:bodyPr>
          <a:lstStyle/>
          <a:p>
            <a:r>
              <a:rPr lang="en-US" sz="1100" i="1" dirty="0"/>
              <a:t>Gift of cash</a:t>
            </a:r>
            <a:r>
              <a:rPr lang="en-US" sz="1100" i="1" dirty="0">
                <a:solidFill>
                  <a:srgbClr val="F2F2F2"/>
                </a:solidFill>
              </a:rPr>
              <a:t> </a:t>
            </a:r>
            <a:r>
              <a:rPr lang="en-US" sz="1100" i="1" dirty="0"/>
              <a:t>or appreciated securities</a:t>
            </a:r>
          </a:p>
        </p:txBody>
      </p:sp>
      <p:sp>
        <p:nvSpPr>
          <p:cNvPr id="7" name="TextBox 6">
            <a:extLst>
              <a:ext uri="{FF2B5EF4-FFF2-40B4-BE49-F238E27FC236}">
                <a16:creationId xmlns:a16="http://schemas.microsoft.com/office/drawing/2014/main" id="{2C401869-6F52-7B70-627F-4D5D30A2FDB1}"/>
              </a:ext>
            </a:extLst>
          </p:cNvPr>
          <p:cNvSpPr txBox="1"/>
          <p:nvPr/>
        </p:nvSpPr>
        <p:spPr>
          <a:xfrm>
            <a:off x="2847218" y="5152251"/>
            <a:ext cx="1541902" cy="430887"/>
          </a:xfrm>
          <a:prstGeom prst="rect">
            <a:avLst/>
          </a:prstGeom>
          <a:noFill/>
        </p:spPr>
        <p:txBody>
          <a:bodyPr wrap="square" rtlCol="0">
            <a:spAutoFit/>
          </a:bodyPr>
          <a:lstStyle/>
          <a:p>
            <a:r>
              <a:rPr lang="en-US" sz="1100" i="1" dirty="0"/>
              <a:t>May receive income tax deduction </a:t>
            </a:r>
          </a:p>
        </p:txBody>
      </p:sp>
      <p:sp>
        <p:nvSpPr>
          <p:cNvPr id="10" name="TextBox 9">
            <a:extLst>
              <a:ext uri="{FF2B5EF4-FFF2-40B4-BE49-F238E27FC236}">
                <a16:creationId xmlns:a16="http://schemas.microsoft.com/office/drawing/2014/main" id="{531FB6A2-EE9B-D1B0-4871-CD55DB6A72EA}"/>
              </a:ext>
            </a:extLst>
          </p:cNvPr>
          <p:cNvSpPr txBox="1"/>
          <p:nvPr/>
        </p:nvSpPr>
        <p:spPr>
          <a:xfrm>
            <a:off x="8923349" y="1273062"/>
            <a:ext cx="2333988" cy="600164"/>
          </a:xfrm>
          <a:prstGeom prst="rect">
            <a:avLst/>
          </a:prstGeom>
          <a:noFill/>
        </p:spPr>
        <p:txBody>
          <a:bodyPr wrap="square" rtlCol="0">
            <a:spAutoFit/>
          </a:bodyPr>
          <a:lstStyle/>
          <a:p>
            <a:r>
              <a:rPr lang="en-US" sz="1100" b="0" i="1" dirty="0"/>
              <a:t>Designated charities receive automatic annual grants for term of years or in perpetuity</a:t>
            </a:r>
            <a:endParaRPr lang="en-US" sz="1100" i="1" dirty="0"/>
          </a:p>
        </p:txBody>
      </p:sp>
      <p:sp>
        <p:nvSpPr>
          <p:cNvPr id="11" name="TextBox 10">
            <a:extLst>
              <a:ext uri="{FF2B5EF4-FFF2-40B4-BE49-F238E27FC236}">
                <a16:creationId xmlns:a16="http://schemas.microsoft.com/office/drawing/2014/main" id="{3B55284E-9F6C-2B58-03D4-774F5B2D2289}"/>
              </a:ext>
            </a:extLst>
          </p:cNvPr>
          <p:cNvSpPr txBox="1"/>
          <p:nvPr/>
        </p:nvSpPr>
        <p:spPr>
          <a:xfrm>
            <a:off x="6110515" y="5152252"/>
            <a:ext cx="2235868" cy="430887"/>
          </a:xfrm>
          <a:prstGeom prst="rect">
            <a:avLst/>
          </a:prstGeom>
          <a:noFill/>
        </p:spPr>
        <p:txBody>
          <a:bodyPr wrap="square" rtlCol="0">
            <a:spAutoFit/>
          </a:bodyPr>
          <a:lstStyle/>
          <a:p>
            <a:r>
              <a:rPr lang="en-US" sz="1100" i="1" dirty="0"/>
              <a:t>Remainder goes to charitable fund upon donors’ death</a:t>
            </a:r>
          </a:p>
        </p:txBody>
      </p:sp>
      <p:pic>
        <p:nvPicPr>
          <p:cNvPr id="8" name="Picture 7">
            <a:extLst>
              <a:ext uri="{FF2B5EF4-FFF2-40B4-BE49-F238E27FC236}">
                <a16:creationId xmlns:a16="http://schemas.microsoft.com/office/drawing/2014/main" id="{8ED05D56-8F11-E0B7-BB8D-7611EBDFAA97}"/>
              </a:ext>
            </a:extLst>
          </p:cNvPr>
          <p:cNvPicPr>
            <a:picLocks noChangeAspect="1"/>
          </p:cNvPicPr>
          <p:nvPr/>
        </p:nvPicPr>
        <p:blipFill>
          <a:blip r:embed="rId3"/>
          <a:srcRect/>
          <a:stretch/>
        </p:blipFill>
        <p:spPr>
          <a:xfrm>
            <a:off x="926630" y="2392454"/>
            <a:ext cx="1044273" cy="1044273"/>
          </a:xfrm>
          <a:prstGeom prst="rect">
            <a:avLst/>
          </a:prstGeom>
        </p:spPr>
      </p:pic>
      <p:sp>
        <p:nvSpPr>
          <p:cNvPr id="12" name="Oval 11">
            <a:extLst>
              <a:ext uri="{FF2B5EF4-FFF2-40B4-BE49-F238E27FC236}">
                <a16:creationId xmlns:a16="http://schemas.microsoft.com/office/drawing/2014/main" id="{E10CE23A-B799-F4DF-F035-ECACDF617061}"/>
              </a:ext>
            </a:extLst>
          </p:cNvPr>
          <p:cNvSpPr/>
          <p:nvPr/>
        </p:nvSpPr>
        <p:spPr>
          <a:xfrm>
            <a:off x="854862"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5C0F01F8-2821-5F55-1588-E519C6D18E34}"/>
              </a:ext>
            </a:extLst>
          </p:cNvPr>
          <p:cNvSpPr/>
          <p:nvPr/>
        </p:nvSpPr>
        <p:spPr>
          <a:xfrm>
            <a:off x="6984200"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0FB53252-6059-A63A-A252-ABB745ED84A1}"/>
              </a:ext>
            </a:extLst>
          </p:cNvPr>
          <p:cNvSpPr/>
          <p:nvPr/>
        </p:nvSpPr>
        <p:spPr>
          <a:xfrm>
            <a:off x="9999202"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descr="Icon&#10;&#10;Description automatically generated">
            <a:extLst>
              <a:ext uri="{FF2B5EF4-FFF2-40B4-BE49-F238E27FC236}">
                <a16:creationId xmlns:a16="http://schemas.microsoft.com/office/drawing/2014/main" id="{875B2CE4-971B-99DD-112D-6D3F8E372BF5}"/>
              </a:ext>
            </a:extLst>
          </p:cNvPr>
          <p:cNvPicPr>
            <a:picLocks noChangeAspect="1"/>
          </p:cNvPicPr>
          <p:nvPr/>
        </p:nvPicPr>
        <p:blipFill>
          <a:blip r:embed="rId4"/>
          <a:stretch>
            <a:fillRect/>
          </a:stretch>
        </p:blipFill>
        <p:spPr>
          <a:xfrm>
            <a:off x="7119379" y="2491613"/>
            <a:ext cx="917450" cy="917450"/>
          </a:xfrm>
          <a:prstGeom prst="rect">
            <a:avLst/>
          </a:prstGeom>
        </p:spPr>
      </p:pic>
      <p:pic>
        <p:nvPicPr>
          <p:cNvPr id="17" name="Picture 16" descr="Icon&#10;&#10;Description automatically generated">
            <a:extLst>
              <a:ext uri="{FF2B5EF4-FFF2-40B4-BE49-F238E27FC236}">
                <a16:creationId xmlns:a16="http://schemas.microsoft.com/office/drawing/2014/main" id="{CCDB0996-D108-1C58-3963-F49BFABBB5E4}"/>
              </a:ext>
            </a:extLst>
          </p:cNvPr>
          <p:cNvPicPr>
            <a:picLocks noChangeAspect="1"/>
          </p:cNvPicPr>
          <p:nvPr/>
        </p:nvPicPr>
        <p:blipFill>
          <a:blip r:embed="rId5"/>
          <a:stretch>
            <a:fillRect/>
          </a:stretch>
        </p:blipFill>
        <p:spPr>
          <a:xfrm>
            <a:off x="10134381" y="2455865"/>
            <a:ext cx="917450" cy="917450"/>
          </a:xfrm>
          <a:prstGeom prst="rect">
            <a:avLst/>
          </a:prstGeom>
        </p:spPr>
      </p:pic>
      <p:pic>
        <p:nvPicPr>
          <p:cNvPr id="27" name="Picture 26" descr="Icon&#10;&#10;Description automatically generated">
            <a:extLst>
              <a:ext uri="{FF2B5EF4-FFF2-40B4-BE49-F238E27FC236}">
                <a16:creationId xmlns:a16="http://schemas.microsoft.com/office/drawing/2014/main" id="{8BDEEAAC-88C1-4B71-BB5F-C3698FF16862}"/>
              </a:ext>
            </a:extLst>
          </p:cNvPr>
          <p:cNvPicPr>
            <a:picLocks noChangeAspect="1"/>
          </p:cNvPicPr>
          <p:nvPr/>
        </p:nvPicPr>
        <p:blipFill>
          <a:blip r:embed="rId6"/>
          <a:stretch>
            <a:fillRect/>
          </a:stretch>
        </p:blipFill>
        <p:spPr>
          <a:xfrm>
            <a:off x="4053169" y="2449938"/>
            <a:ext cx="917450" cy="917450"/>
          </a:xfrm>
          <a:prstGeom prst="rect">
            <a:avLst/>
          </a:prstGeom>
        </p:spPr>
      </p:pic>
      <p:sp>
        <p:nvSpPr>
          <p:cNvPr id="41" name="Oval 40">
            <a:extLst>
              <a:ext uri="{FF2B5EF4-FFF2-40B4-BE49-F238E27FC236}">
                <a16:creationId xmlns:a16="http://schemas.microsoft.com/office/drawing/2014/main" id="{9426516C-291F-4D19-9116-A575AFBD7A27}"/>
              </a:ext>
            </a:extLst>
          </p:cNvPr>
          <p:cNvSpPr/>
          <p:nvPr/>
        </p:nvSpPr>
        <p:spPr>
          <a:xfrm>
            <a:off x="3917990" y="2314759"/>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a:extLst>
              <a:ext uri="{FF2B5EF4-FFF2-40B4-BE49-F238E27FC236}">
                <a16:creationId xmlns:a16="http://schemas.microsoft.com/office/drawing/2014/main" id="{A837A77D-2CB1-7D14-967F-449838A833F3}"/>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6946426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a:extLst>
              <a:ext uri="{FF2B5EF4-FFF2-40B4-BE49-F238E27FC236}">
                <a16:creationId xmlns:a16="http://schemas.microsoft.com/office/drawing/2014/main" id="{EA9B5976-9D10-7442-B152-664EBA55CC79}"/>
              </a:ext>
            </a:extLst>
          </p:cNvPr>
          <p:cNvSpPr txBox="1">
            <a:spLocks/>
          </p:cNvSpPr>
          <p:nvPr/>
        </p:nvSpPr>
        <p:spPr>
          <a:xfrm>
            <a:off x="510361" y="1265238"/>
            <a:ext cx="11171274" cy="4877655"/>
          </a:xfrm>
          <a:prstGeom prst="rect">
            <a:avLst/>
          </a:prstGeom>
        </p:spPr>
        <p:txBody>
          <a:bodyPr vert="horz" lIns="0" tIns="0" rIns="0" bIns="0" rtlCol="0" anchor="t">
            <a:noAutofit/>
          </a:bodyPr>
          <a:lstStyle>
            <a:lvl1pPr marL="0" indent="0" algn="ctr" defTabSz="914400" rtl="0" eaLnBrk="1" latinLnBrk="0" hangingPunct="1">
              <a:lnSpc>
                <a:spcPct val="90000"/>
              </a:lnSpc>
              <a:spcBef>
                <a:spcPts val="1000"/>
              </a:spcBef>
              <a:buFont typeface="Arial" panose="020B0604020202020204" pitchFamily="34" charset="0"/>
              <a:buNone/>
              <a:defRPr sz="1600" b="0" i="0" kern="1200">
                <a:solidFill>
                  <a:schemeClr val="tx1"/>
                </a:solidFill>
                <a:latin typeface="Helvetica Light" panose="020B0403020202020204"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b="0" i="0" kern="1200">
                <a:solidFill>
                  <a:schemeClr val="tx1"/>
                </a:solidFill>
                <a:latin typeface="Helvetica Light" panose="020B0403020202020204" pitchFamily="34" charset="0"/>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Helvetica Light" panose="020B0403020202020204" pitchFamily="34" charset="0"/>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b="0" i="0" kern="1200">
                <a:solidFill>
                  <a:schemeClr val="tx1"/>
                </a:solidFill>
                <a:latin typeface="Helvetica Light" panose="020B0403020202020204" pitchFamily="34" charset="0"/>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b="0" i="0" kern="1200">
                <a:solidFill>
                  <a:schemeClr val="tx1"/>
                </a:solidFill>
                <a:latin typeface="Helvetica Light" panose="020B0403020202020204" pitchFamily="34" charset="0"/>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00000"/>
              </a:lnSpc>
              <a:spcBef>
                <a:spcPts val="0"/>
              </a:spcBef>
            </a:pPr>
            <a:r>
              <a:rPr lang="en-US" sz="1400" dirty="0">
                <a:latin typeface="+mn-lt"/>
              </a:rPr>
              <a:t>Thrivent Charitable Impact &amp; Investing</a:t>
            </a:r>
            <a:r>
              <a:rPr lang="en-US" sz="1400" baseline="30000" dirty="0">
                <a:latin typeface="+mn-lt"/>
              </a:rPr>
              <a:t>®</a:t>
            </a:r>
            <a:r>
              <a:rPr lang="en-US" sz="1400" dirty="0">
                <a:latin typeface="+mn-lt"/>
              </a:rPr>
              <a:t> is a public charity that serves individuals, organizations and the community through charitable planning, donor-advised funds and endowments. Thrivent Charitable Impact &amp; Investing works collaboratively with Thrivent and its financial advisors. It is a separate legal entity from Thrivent, the marketing name for Thrivent Financial for Lutherans.</a:t>
            </a:r>
          </a:p>
          <a:p>
            <a:pPr algn="l">
              <a:lnSpc>
                <a:spcPct val="100000"/>
              </a:lnSpc>
              <a:spcBef>
                <a:spcPts val="0"/>
              </a:spcBef>
            </a:pPr>
            <a:endParaRPr lang="en-US" sz="1400" dirty="0">
              <a:latin typeface="+mn-lt"/>
            </a:endParaRPr>
          </a:p>
          <a:p>
            <a:pPr algn="l">
              <a:lnSpc>
                <a:spcPct val="100000"/>
              </a:lnSpc>
              <a:spcBef>
                <a:spcPts val="0"/>
              </a:spcBef>
            </a:pPr>
            <a:r>
              <a:rPr lang="en-US" sz="1400" dirty="0">
                <a:latin typeface="+mn-lt"/>
              </a:rPr>
              <a:t>Insurance products, securities and investment advisory services are provided by appropriately appointed and licensed financial advisors and professionals. Only individuals who are financial advisors are credentialed to provide investment advisory services. Visit Thrivent.com or FINRA’s Broker Check for more information about Thrivent’s financial advisors.</a:t>
            </a:r>
          </a:p>
          <a:p>
            <a:pPr algn="l">
              <a:lnSpc>
                <a:spcPct val="100000"/>
              </a:lnSpc>
              <a:spcBef>
                <a:spcPts val="0"/>
              </a:spcBef>
            </a:pPr>
            <a:endParaRPr lang="en-US" sz="1400" dirty="0">
              <a:latin typeface="+mn-lt"/>
            </a:endParaRPr>
          </a:p>
          <a:p>
            <a:pPr algn="l">
              <a:lnSpc>
                <a:spcPct val="100000"/>
              </a:lnSpc>
              <a:spcBef>
                <a:spcPts val="0"/>
              </a:spcBef>
            </a:pPr>
            <a:r>
              <a:rPr lang="en-US" sz="1400" dirty="0">
                <a:latin typeface="+mn-lt"/>
                <a:cs typeface="Arial"/>
              </a:rPr>
              <a:t>The donor’s experience may not be the same as other donors and does not indicate future performance or success.</a:t>
            </a:r>
          </a:p>
          <a:p>
            <a:pPr algn="l">
              <a:lnSpc>
                <a:spcPct val="100000"/>
              </a:lnSpc>
              <a:spcBef>
                <a:spcPts val="0"/>
              </a:spcBef>
            </a:pPr>
            <a:endParaRPr lang="en-US" sz="1400" dirty="0">
              <a:latin typeface="+mn-lt"/>
              <a:cs typeface="Arial"/>
            </a:endParaRPr>
          </a:p>
          <a:p>
            <a:pPr algn="l">
              <a:lnSpc>
                <a:spcPct val="100000"/>
              </a:lnSpc>
              <a:spcBef>
                <a:spcPts val="0"/>
              </a:spcBef>
            </a:pPr>
            <a:r>
              <a:rPr lang="en-US" sz="1400" dirty="0">
                <a:latin typeface="+mn-lt"/>
                <a:cs typeface="Arial"/>
              </a:rPr>
              <a:t>Donors must itemize deductions to receive a charitable income tax deduction. Charitable giving can result in tax, legal and financial consequences. Thrivent, its financial professionals, and Thrivent Charitable Impact &amp; Investing</a:t>
            </a:r>
            <a:r>
              <a:rPr lang="en-US" sz="1400" baseline="30000" dirty="0">
                <a:latin typeface="+mn-lt"/>
              </a:rPr>
              <a:t>®</a:t>
            </a:r>
            <a:r>
              <a:rPr lang="en-US" sz="1400" dirty="0">
                <a:latin typeface="+mn-lt"/>
                <a:cs typeface="Arial"/>
              </a:rPr>
              <a:t>, do not provide legal, accounting, or tax advice. Consult your attorney or tax professional.</a:t>
            </a:r>
            <a:r>
              <a:rPr lang="en-US" sz="1400" dirty="0">
                <a:latin typeface="+mn-lt"/>
              </a:rPr>
              <a:t> </a:t>
            </a:r>
            <a:br>
              <a:rPr lang="en-US" sz="1400" dirty="0">
                <a:latin typeface="+mn-lt"/>
              </a:rPr>
            </a:br>
            <a:endParaRPr lang="en-US" sz="1400" dirty="0">
              <a:latin typeface="+mn-lt"/>
            </a:endParaRPr>
          </a:p>
          <a:p>
            <a:pPr algn="l">
              <a:lnSpc>
                <a:spcPct val="100000"/>
              </a:lnSpc>
              <a:spcBef>
                <a:spcPts val="0"/>
              </a:spcBef>
            </a:pPr>
            <a:r>
              <a:rPr lang="en-US" sz="1400" dirty="0">
                <a:latin typeface="+mn-lt"/>
              </a:rPr>
              <a:t>To ensure compliance with IRS requirements, be aware that any U.S. federal tax advice that may be contained in this presentation is not intended to be used, and cannot be used, for the purpose of (i) avoiding penalties under the Internal Revenue Code or (ii) promoting, marketing and recommending another party to any transaction or matter addressed herein. </a:t>
            </a:r>
            <a:br>
              <a:rPr lang="en-US" sz="1400" dirty="0">
                <a:latin typeface="+mn-lt"/>
              </a:rPr>
            </a:br>
            <a:endParaRPr lang="en-US" sz="1400" dirty="0">
              <a:latin typeface="+mn-lt"/>
              <a:cs typeface="Arial"/>
            </a:endParaRPr>
          </a:p>
        </p:txBody>
      </p:sp>
      <p:sp>
        <p:nvSpPr>
          <p:cNvPr id="2" name="Title 1">
            <a:extLst>
              <a:ext uri="{FF2B5EF4-FFF2-40B4-BE49-F238E27FC236}">
                <a16:creationId xmlns:a16="http://schemas.microsoft.com/office/drawing/2014/main" id="{1DD85A44-D4DD-45D1-A28B-3FC119281BDF}"/>
              </a:ext>
            </a:extLst>
          </p:cNvPr>
          <p:cNvSpPr>
            <a:spLocks noGrp="1"/>
          </p:cNvSpPr>
          <p:nvPr>
            <p:ph type="title"/>
          </p:nvPr>
        </p:nvSpPr>
        <p:spPr/>
        <p:txBody>
          <a:bodyPr/>
          <a:lstStyle/>
          <a:p>
            <a:r>
              <a:rPr lang="en-US" dirty="0"/>
              <a:t>Disclosure/Disclaimer</a:t>
            </a:r>
            <a:endParaRPr lang="en-GB" dirty="0"/>
          </a:p>
        </p:txBody>
      </p:sp>
      <p:sp>
        <p:nvSpPr>
          <p:cNvPr id="3" name="Date Placeholder 2">
            <a:extLst>
              <a:ext uri="{FF2B5EF4-FFF2-40B4-BE49-F238E27FC236}">
                <a16:creationId xmlns:a16="http://schemas.microsoft.com/office/drawing/2014/main" id="{9B5394F0-2E56-3802-1FF5-27C42C03C660}"/>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8791344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2" name="Straight Arrow Connector 31">
            <a:extLst>
              <a:ext uri="{FF2B5EF4-FFF2-40B4-BE49-F238E27FC236}">
                <a16:creationId xmlns:a16="http://schemas.microsoft.com/office/drawing/2014/main" id="{27E28457-8BF8-5C70-5027-56162C2C0C24}"/>
              </a:ext>
            </a:extLst>
          </p:cNvPr>
          <p:cNvCxnSpPr/>
          <p:nvPr/>
        </p:nvCxnSpPr>
        <p:spPr>
          <a:xfrm>
            <a:off x="2387353" y="2353585"/>
            <a:ext cx="1143275"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33" name="Straight Arrow Connector 32">
            <a:extLst>
              <a:ext uri="{FF2B5EF4-FFF2-40B4-BE49-F238E27FC236}">
                <a16:creationId xmlns:a16="http://schemas.microsoft.com/office/drawing/2014/main" id="{F9225533-E0F5-066B-8E4F-2FA79AB197C1}"/>
              </a:ext>
            </a:extLst>
          </p:cNvPr>
          <p:cNvCxnSpPr>
            <a:cxnSpLocks/>
          </p:cNvCxnSpPr>
          <p:nvPr/>
        </p:nvCxnSpPr>
        <p:spPr>
          <a:xfrm>
            <a:off x="5489973" y="2344146"/>
            <a:ext cx="996552"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39" name="Straight Arrow Connector 38">
            <a:extLst>
              <a:ext uri="{FF2B5EF4-FFF2-40B4-BE49-F238E27FC236}">
                <a16:creationId xmlns:a16="http://schemas.microsoft.com/office/drawing/2014/main" id="{E80AECA4-2F5A-9546-79A3-D9AF2831404D}"/>
              </a:ext>
            </a:extLst>
          </p:cNvPr>
          <p:cNvCxnSpPr>
            <a:cxnSpLocks/>
          </p:cNvCxnSpPr>
          <p:nvPr/>
        </p:nvCxnSpPr>
        <p:spPr>
          <a:xfrm>
            <a:off x="8496297" y="2351118"/>
            <a:ext cx="1062041" cy="2467"/>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43" name="Straight Arrow Connector 42">
            <a:extLst>
              <a:ext uri="{FF2B5EF4-FFF2-40B4-BE49-F238E27FC236}">
                <a16:creationId xmlns:a16="http://schemas.microsoft.com/office/drawing/2014/main" id="{47434E23-1F70-59A8-B5D0-82DA9091E127}"/>
              </a:ext>
            </a:extLst>
          </p:cNvPr>
          <p:cNvCxnSpPr/>
          <p:nvPr/>
        </p:nvCxnSpPr>
        <p:spPr>
          <a:xfrm>
            <a:off x="2387353" y="2353585"/>
            <a:ext cx="1143275"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44" name="Straight Arrow Connector 43">
            <a:extLst>
              <a:ext uri="{FF2B5EF4-FFF2-40B4-BE49-F238E27FC236}">
                <a16:creationId xmlns:a16="http://schemas.microsoft.com/office/drawing/2014/main" id="{3D7C5A0D-B1DA-F911-A70B-6096269E2B58}"/>
              </a:ext>
            </a:extLst>
          </p:cNvPr>
          <p:cNvCxnSpPr>
            <a:cxnSpLocks/>
          </p:cNvCxnSpPr>
          <p:nvPr/>
        </p:nvCxnSpPr>
        <p:spPr>
          <a:xfrm>
            <a:off x="5489973" y="2344146"/>
            <a:ext cx="996552"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45" name="Straight Arrow Connector 44">
            <a:extLst>
              <a:ext uri="{FF2B5EF4-FFF2-40B4-BE49-F238E27FC236}">
                <a16:creationId xmlns:a16="http://schemas.microsoft.com/office/drawing/2014/main" id="{CD7877C5-8A97-4199-E68A-6C14FCE2E5C0}"/>
              </a:ext>
            </a:extLst>
          </p:cNvPr>
          <p:cNvCxnSpPr>
            <a:cxnSpLocks/>
          </p:cNvCxnSpPr>
          <p:nvPr/>
        </p:nvCxnSpPr>
        <p:spPr>
          <a:xfrm>
            <a:off x="8496297" y="2351118"/>
            <a:ext cx="1062041" cy="2467"/>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sp>
        <p:nvSpPr>
          <p:cNvPr id="2" name="Title 1">
            <a:extLst>
              <a:ext uri="{FF2B5EF4-FFF2-40B4-BE49-F238E27FC236}">
                <a16:creationId xmlns:a16="http://schemas.microsoft.com/office/drawing/2014/main" id="{928A330F-EE3D-423B-9ED5-EAB448F3A2C3}"/>
              </a:ext>
            </a:extLst>
          </p:cNvPr>
          <p:cNvSpPr>
            <a:spLocks noGrp="1"/>
          </p:cNvSpPr>
          <p:nvPr>
            <p:ph type="title"/>
          </p:nvPr>
        </p:nvSpPr>
        <p:spPr/>
        <p:txBody>
          <a:bodyPr/>
          <a:lstStyle/>
          <a:p>
            <a:r>
              <a:rPr lang="en-US" dirty="0"/>
              <a:t>Charitable Remainder Trust</a:t>
            </a:r>
          </a:p>
        </p:txBody>
      </p:sp>
      <p:sp>
        <p:nvSpPr>
          <p:cNvPr id="6" name="TextBox 5">
            <a:extLst>
              <a:ext uri="{FF2B5EF4-FFF2-40B4-BE49-F238E27FC236}">
                <a16:creationId xmlns:a16="http://schemas.microsoft.com/office/drawing/2014/main" id="{4AF08419-2866-6DA9-F922-A348A13D8CF2}"/>
              </a:ext>
            </a:extLst>
          </p:cNvPr>
          <p:cNvSpPr txBox="1"/>
          <p:nvPr/>
        </p:nvSpPr>
        <p:spPr>
          <a:xfrm>
            <a:off x="796123" y="3657644"/>
            <a:ext cx="1305466" cy="338554"/>
          </a:xfrm>
          <a:prstGeom prst="rect">
            <a:avLst/>
          </a:prstGeom>
          <a:noFill/>
        </p:spPr>
        <p:txBody>
          <a:bodyPr wrap="square" rtlCol="0">
            <a:spAutoFit/>
          </a:bodyPr>
          <a:lstStyle/>
          <a:p>
            <a:pPr algn="ctr"/>
            <a:r>
              <a:rPr lang="en-US" sz="1600" b="1" dirty="0"/>
              <a:t>Donors</a:t>
            </a:r>
          </a:p>
        </p:txBody>
      </p:sp>
      <p:sp>
        <p:nvSpPr>
          <p:cNvPr id="9" name="TextBox 8">
            <a:extLst>
              <a:ext uri="{FF2B5EF4-FFF2-40B4-BE49-F238E27FC236}">
                <a16:creationId xmlns:a16="http://schemas.microsoft.com/office/drawing/2014/main" id="{B7B39024-6A2E-60AC-FB6F-6FB5BE4D3465}"/>
              </a:ext>
            </a:extLst>
          </p:cNvPr>
          <p:cNvSpPr txBox="1"/>
          <p:nvPr/>
        </p:nvSpPr>
        <p:spPr>
          <a:xfrm>
            <a:off x="3627415" y="3537164"/>
            <a:ext cx="1876993" cy="584775"/>
          </a:xfrm>
          <a:prstGeom prst="rect">
            <a:avLst/>
          </a:prstGeom>
          <a:noFill/>
        </p:spPr>
        <p:txBody>
          <a:bodyPr wrap="square" rtlCol="0">
            <a:spAutoFit/>
          </a:bodyPr>
          <a:lstStyle/>
          <a:p>
            <a:pPr algn="ctr"/>
            <a:r>
              <a:rPr lang="en-US" sz="1600" b="1" dirty="0"/>
              <a:t>Charitable Remainder Trust</a:t>
            </a:r>
          </a:p>
        </p:txBody>
      </p:sp>
      <p:sp>
        <p:nvSpPr>
          <p:cNvPr id="12" name="TextBox 11">
            <a:extLst>
              <a:ext uri="{FF2B5EF4-FFF2-40B4-BE49-F238E27FC236}">
                <a16:creationId xmlns:a16="http://schemas.microsoft.com/office/drawing/2014/main" id="{38D88C8B-B6BC-0EF4-E032-25383A763830}"/>
              </a:ext>
            </a:extLst>
          </p:cNvPr>
          <p:cNvSpPr txBox="1"/>
          <p:nvPr/>
        </p:nvSpPr>
        <p:spPr>
          <a:xfrm>
            <a:off x="6769217" y="3537164"/>
            <a:ext cx="1577166" cy="584775"/>
          </a:xfrm>
          <a:prstGeom prst="rect">
            <a:avLst/>
          </a:prstGeom>
          <a:noFill/>
        </p:spPr>
        <p:txBody>
          <a:bodyPr wrap="square" rtlCol="0">
            <a:spAutoFit/>
          </a:bodyPr>
          <a:lstStyle/>
          <a:p>
            <a:pPr algn="ctr"/>
            <a:r>
              <a:rPr lang="en-US" sz="1600" b="1" dirty="0"/>
              <a:t>Charitable Fund</a:t>
            </a:r>
          </a:p>
        </p:txBody>
      </p:sp>
      <p:sp>
        <p:nvSpPr>
          <p:cNvPr id="15" name="TextBox 14">
            <a:extLst>
              <a:ext uri="{FF2B5EF4-FFF2-40B4-BE49-F238E27FC236}">
                <a16:creationId xmlns:a16="http://schemas.microsoft.com/office/drawing/2014/main" id="{9AD407E5-AF0B-FA0E-60E2-9F7A20FD35B7}"/>
              </a:ext>
            </a:extLst>
          </p:cNvPr>
          <p:cNvSpPr txBox="1"/>
          <p:nvPr/>
        </p:nvSpPr>
        <p:spPr>
          <a:xfrm>
            <a:off x="9767520" y="3537164"/>
            <a:ext cx="1672666" cy="579514"/>
          </a:xfrm>
          <a:prstGeom prst="rect">
            <a:avLst/>
          </a:prstGeom>
          <a:noFill/>
        </p:spPr>
        <p:txBody>
          <a:bodyPr wrap="square" rtlCol="0">
            <a:spAutoFit/>
          </a:bodyPr>
          <a:lstStyle>
            <a:defPPr>
              <a:defRPr lang="en-US"/>
            </a:defPPr>
            <a:lvl1pPr>
              <a:defRPr b="1"/>
            </a:lvl1pPr>
          </a:lstStyle>
          <a:p>
            <a:pPr algn="ctr"/>
            <a:r>
              <a:rPr lang="en-US" sz="1600" dirty="0"/>
              <a:t>Charitable Support</a:t>
            </a:r>
          </a:p>
        </p:txBody>
      </p:sp>
      <p:cxnSp>
        <p:nvCxnSpPr>
          <p:cNvPr id="19" name="Straight Arrow Connector 18">
            <a:extLst>
              <a:ext uri="{FF2B5EF4-FFF2-40B4-BE49-F238E27FC236}">
                <a16:creationId xmlns:a16="http://schemas.microsoft.com/office/drawing/2014/main" id="{EAB34FFC-8F40-78C3-6EE7-5581FA74A777}"/>
              </a:ext>
            </a:extLst>
          </p:cNvPr>
          <p:cNvCxnSpPr>
            <a:cxnSpLocks/>
          </p:cNvCxnSpPr>
          <p:nvPr/>
        </p:nvCxnSpPr>
        <p:spPr>
          <a:xfrm flipV="1">
            <a:off x="1465183" y="4241006"/>
            <a:ext cx="0" cy="407194"/>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AADEAFBB-F56D-CBBD-C553-9500B078D8E7}"/>
              </a:ext>
            </a:extLst>
          </p:cNvPr>
          <p:cNvCxnSpPr/>
          <p:nvPr/>
        </p:nvCxnSpPr>
        <p:spPr>
          <a:xfrm>
            <a:off x="2387353" y="2353585"/>
            <a:ext cx="1143275" cy="0"/>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21" name="Straight Arrow Connector 20">
            <a:extLst>
              <a:ext uri="{FF2B5EF4-FFF2-40B4-BE49-F238E27FC236}">
                <a16:creationId xmlns:a16="http://schemas.microsoft.com/office/drawing/2014/main" id="{14171200-A18F-FF74-E03C-07097EBF4441}"/>
              </a:ext>
            </a:extLst>
          </p:cNvPr>
          <p:cNvCxnSpPr>
            <a:cxnSpLocks/>
          </p:cNvCxnSpPr>
          <p:nvPr/>
        </p:nvCxnSpPr>
        <p:spPr>
          <a:xfrm>
            <a:off x="5489973" y="2344146"/>
            <a:ext cx="996552" cy="0"/>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23" name="Straight Arrow Connector 22">
            <a:extLst>
              <a:ext uri="{FF2B5EF4-FFF2-40B4-BE49-F238E27FC236}">
                <a16:creationId xmlns:a16="http://schemas.microsoft.com/office/drawing/2014/main" id="{BAB21BE3-1B1F-F47F-FBB7-1D3F3097EC82}"/>
              </a:ext>
            </a:extLst>
          </p:cNvPr>
          <p:cNvCxnSpPr>
            <a:cxnSpLocks/>
          </p:cNvCxnSpPr>
          <p:nvPr/>
        </p:nvCxnSpPr>
        <p:spPr>
          <a:xfrm>
            <a:off x="8496297" y="2351118"/>
            <a:ext cx="1062041" cy="2467"/>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31C7515A-10F5-A5E9-88B4-A5DF1E23EEDC}"/>
              </a:ext>
            </a:extLst>
          </p:cNvPr>
          <p:cNvCxnSpPr>
            <a:cxnSpLocks/>
          </p:cNvCxnSpPr>
          <p:nvPr/>
        </p:nvCxnSpPr>
        <p:spPr>
          <a:xfrm>
            <a:off x="1465183" y="4645249"/>
            <a:ext cx="1531241" cy="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C94C9F69-DB8E-9FB1-A93C-C7DB7A4072AB}"/>
              </a:ext>
            </a:extLst>
          </p:cNvPr>
          <p:cNvCxnSpPr>
            <a:cxnSpLocks/>
          </p:cNvCxnSpPr>
          <p:nvPr/>
        </p:nvCxnSpPr>
        <p:spPr>
          <a:xfrm>
            <a:off x="2938368" y="1879789"/>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B76CF5A5-FB30-89CD-6C72-8B506501542E}"/>
              </a:ext>
            </a:extLst>
          </p:cNvPr>
          <p:cNvCxnSpPr>
            <a:cxnSpLocks/>
          </p:cNvCxnSpPr>
          <p:nvPr/>
        </p:nvCxnSpPr>
        <p:spPr>
          <a:xfrm>
            <a:off x="9041512" y="1889271"/>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535571A2-B873-51C3-69F0-09AB19D49CCB}"/>
              </a:ext>
            </a:extLst>
          </p:cNvPr>
          <p:cNvCxnSpPr>
            <a:cxnSpLocks/>
          </p:cNvCxnSpPr>
          <p:nvPr/>
        </p:nvCxnSpPr>
        <p:spPr>
          <a:xfrm>
            <a:off x="2996424" y="4642299"/>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sp>
        <p:nvSpPr>
          <p:cNvPr id="31" name="TextBox 30">
            <a:extLst>
              <a:ext uri="{FF2B5EF4-FFF2-40B4-BE49-F238E27FC236}">
                <a16:creationId xmlns:a16="http://schemas.microsoft.com/office/drawing/2014/main" id="{DC928439-816F-C2C6-5BFF-324D5BC05391}"/>
              </a:ext>
            </a:extLst>
          </p:cNvPr>
          <p:cNvSpPr txBox="1"/>
          <p:nvPr/>
        </p:nvSpPr>
        <p:spPr>
          <a:xfrm>
            <a:off x="6119815" y="6420731"/>
            <a:ext cx="8968076" cy="261610"/>
          </a:xfrm>
          <a:prstGeom prst="rect">
            <a:avLst/>
          </a:prstGeom>
          <a:noFill/>
        </p:spPr>
        <p:txBody>
          <a:bodyPr wrap="square" rtlCol="0">
            <a:spAutoFit/>
          </a:bodyPr>
          <a:lstStyle/>
          <a:p>
            <a:r>
              <a:rPr lang="en-US" sz="1100" i="1" dirty="0"/>
              <a:t>*Payout rates, charitable deductions and other benefits vary based on a number of factors. </a:t>
            </a:r>
          </a:p>
        </p:txBody>
      </p:sp>
      <p:cxnSp>
        <p:nvCxnSpPr>
          <p:cNvPr id="35" name="Straight Connector 34">
            <a:extLst>
              <a:ext uri="{FF2B5EF4-FFF2-40B4-BE49-F238E27FC236}">
                <a16:creationId xmlns:a16="http://schemas.microsoft.com/office/drawing/2014/main" id="{C0C7EC5B-E04F-B6DD-F900-23278F486F79}"/>
              </a:ext>
            </a:extLst>
          </p:cNvPr>
          <p:cNvCxnSpPr>
            <a:cxnSpLocks/>
          </p:cNvCxnSpPr>
          <p:nvPr/>
        </p:nvCxnSpPr>
        <p:spPr>
          <a:xfrm>
            <a:off x="4580904" y="4177280"/>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36" name="Straight Connector 35">
            <a:extLst>
              <a:ext uri="{FF2B5EF4-FFF2-40B4-BE49-F238E27FC236}">
                <a16:creationId xmlns:a16="http://schemas.microsoft.com/office/drawing/2014/main" id="{B44D5810-4E4D-794E-146E-26F88FF66A8C}"/>
              </a:ext>
            </a:extLst>
          </p:cNvPr>
          <p:cNvCxnSpPr>
            <a:cxnSpLocks/>
          </p:cNvCxnSpPr>
          <p:nvPr/>
        </p:nvCxnSpPr>
        <p:spPr>
          <a:xfrm>
            <a:off x="4574364" y="4645249"/>
            <a:ext cx="3023106" cy="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37" name="Straight Connector 36">
            <a:extLst>
              <a:ext uri="{FF2B5EF4-FFF2-40B4-BE49-F238E27FC236}">
                <a16:creationId xmlns:a16="http://schemas.microsoft.com/office/drawing/2014/main" id="{EB4AB43E-34FD-515E-2197-E9763F16B02C}"/>
              </a:ext>
            </a:extLst>
          </p:cNvPr>
          <p:cNvCxnSpPr>
            <a:cxnSpLocks/>
          </p:cNvCxnSpPr>
          <p:nvPr/>
        </p:nvCxnSpPr>
        <p:spPr>
          <a:xfrm>
            <a:off x="6223435" y="4642299"/>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38" name="Straight Arrow Connector 37">
            <a:extLst>
              <a:ext uri="{FF2B5EF4-FFF2-40B4-BE49-F238E27FC236}">
                <a16:creationId xmlns:a16="http://schemas.microsoft.com/office/drawing/2014/main" id="{8B4B39EE-8F61-0F24-EACC-8C49AE042E48}"/>
              </a:ext>
            </a:extLst>
          </p:cNvPr>
          <p:cNvCxnSpPr>
            <a:cxnSpLocks/>
          </p:cNvCxnSpPr>
          <p:nvPr/>
        </p:nvCxnSpPr>
        <p:spPr>
          <a:xfrm flipV="1">
            <a:off x="7597470" y="4241006"/>
            <a:ext cx="0" cy="407194"/>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sp>
        <p:nvSpPr>
          <p:cNvPr id="5" name="TextBox 4">
            <a:extLst>
              <a:ext uri="{FF2B5EF4-FFF2-40B4-BE49-F238E27FC236}">
                <a16:creationId xmlns:a16="http://schemas.microsoft.com/office/drawing/2014/main" id="{07D3C29F-3922-9A34-10D1-24E694EC0F57}"/>
              </a:ext>
            </a:extLst>
          </p:cNvPr>
          <p:cNvSpPr txBox="1"/>
          <p:nvPr/>
        </p:nvSpPr>
        <p:spPr>
          <a:xfrm>
            <a:off x="2831569" y="1456923"/>
            <a:ext cx="1561837" cy="440246"/>
          </a:xfrm>
          <a:prstGeom prst="rect">
            <a:avLst/>
          </a:prstGeom>
          <a:noFill/>
          <a:ln>
            <a:noFill/>
          </a:ln>
        </p:spPr>
        <p:txBody>
          <a:bodyPr wrap="square" rtlCol="0">
            <a:spAutoFit/>
          </a:bodyPr>
          <a:lstStyle/>
          <a:p>
            <a:r>
              <a:rPr lang="en-US" sz="1100" i="1" dirty="0"/>
              <a:t>Gift of cash, securities or property</a:t>
            </a:r>
          </a:p>
        </p:txBody>
      </p:sp>
      <p:sp>
        <p:nvSpPr>
          <p:cNvPr id="7" name="TextBox 6">
            <a:extLst>
              <a:ext uri="{FF2B5EF4-FFF2-40B4-BE49-F238E27FC236}">
                <a16:creationId xmlns:a16="http://schemas.microsoft.com/office/drawing/2014/main" id="{6AADCAAC-37B7-0AF5-0E7C-6715165FCBAA}"/>
              </a:ext>
            </a:extLst>
          </p:cNvPr>
          <p:cNvSpPr txBox="1"/>
          <p:nvPr/>
        </p:nvSpPr>
        <p:spPr>
          <a:xfrm>
            <a:off x="2847217" y="5152252"/>
            <a:ext cx="2348845" cy="430887"/>
          </a:xfrm>
          <a:prstGeom prst="rect">
            <a:avLst/>
          </a:prstGeom>
          <a:noFill/>
          <a:ln>
            <a:noFill/>
          </a:ln>
        </p:spPr>
        <p:txBody>
          <a:bodyPr wrap="square" rtlCol="0">
            <a:spAutoFit/>
          </a:bodyPr>
          <a:lstStyle/>
          <a:p>
            <a:r>
              <a:rPr lang="en-US" sz="1100" i="1" dirty="0"/>
              <a:t>May receive income from </a:t>
            </a:r>
            <a:br>
              <a:rPr lang="en-US" sz="1100" i="1" dirty="0"/>
            </a:br>
            <a:r>
              <a:rPr lang="en-US" sz="1100" i="1" dirty="0"/>
              <a:t>gift with tax deduction</a:t>
            </a:r>
          </a:p>
        </p:txBody>
      </p:sp>
      <p:sp>
        <p:nvSpPr>
          <p:cNvPr id="10" name="TextBox 9">
            <a:extLst>
              <a:ext uri="{FF2B5EF4-FFF2-40B4-BE49-F238E27FC236}">
                <a16:creationId xmlns:a16="http://schemas.microsoft.com/office/drawing/2014/main" id="{91B38DB8-890B-2F0A-95D4-109A308EF071}"/>
              </a:ext>
            </a:extLst>
          </p:cNvPr>
          <p:cNvSpPr txBox="1"/>
          <p:nvPr/>
        </p:nvSpPr>
        <p:spPr>
          <a:xfrm>
            <a:off x="8923349" y="1273062"/>
            <a:ext cx="2333988" cy="600164"/>
          </a:xfrm>
          <a:prstGeom prst="rect">
            <a:avLst/>
          </a:prstGeom>
          <a:noFill/>
          <a:ln>
            <a:noFill/>
          </a:ln>
        </p:spPr>
        <p:txBody>
          <a:bodyPr wrap="square" rtlCol="0">
            <a:spAutoFit/>
          </a:bodyPr>
          <a:lstStyle/>
          <a:p>
            <a:r>
              <a:rPr lang="en-US" sz="1100" b="0" i="1" dirty="0"/>
              <a:t>Designated charities receive automatic annual grants for term of years or in perpetuity</a:t>
            </a:r>
            <a:endParaRPr lang="en-US" sz="1100" i="1" dirty="0"/>
          </a:p>
        </p:txBody>
      </p:sp>
      <p:sp>
        <p:nvSpPr>
          <p:cNvPr id="11" name="TextBox 10">
            <a:extLst>
              <a:ext uri="{FF2B5EF4-FFF2-40B4-BE49-F238E27FC236}">
                <a16:creationId xmlns:a16="http://schemas.microsoft.com/office/drawing/2014/main" id="{D6BCDBFA-6B99-9050-82F1-346517A0191F}"/>
              </a:ext>
            </a:extLst>
          </p:cNvPr>
          <p:cNvSpPr txBox="1"/>
          <p:nvPr/>
        </p:nvSpPr>
        <p:spPr>
          <a:xfrm>
            <a:off x="6110515" y="5152252"/>
            <a:ext cx="2235868" cy="430887"/>
          </a:xfrm>
          <a:prstGeom prst="rect">
            <a:avLst/>
          </a:prstGeom>
          <a:noFill/>
          <a:ln>
            <a:noFill/>
          </a:ln>
        </p:spPr>
        <p:txBody>
          <a:bodyPr wrap="square" rtlCol="0">
            <a:spAutoFit/>
          </a:bodyPr>
          <a:lstStyle/>
          <a:p>
            <a:r>
              <a:rPr lang="en-US" sz="1100" i="1" dirty="0"/>
              <a:t>Remainder goes to charitable fund upon donors’ death*</a:t>
            </a:r>
          </a:p>
        </p:txBody>
      </p:sp>
      <p:pic>
        <p:nvPicPr>
          <p:cNvPr id="8" name="Picture 7">
            <a:extLst>
              <a:ext uri="{FF2B5EF4-FFF2-40B4-BE49-F238E27FC236}">
                <a16:creationId xmlns:a16="http://schemas.microsoft.com/office/drawing/2014/main" id="{B321C229-9759-8395-EFBE-BEAAD93F31C7}"/>
              </a:ext>
            </a:extLst>
          </p:cNvPr>
          <p:cNvPicPr>
            <a:picLocks noChangeAspect="1"/>
          </p:cNvPicPr>
          <p:nvPr/>
        </p:nvPicPr>
        <p:blipFill>
          <a:blip r:embed="rId3"/>
          <a:srcRect/>
          <a:stretch/>
        </p:blipFill>
        <p:spPr>
          <a:xfrm>
            <a:off x="926630" y="2392454"/>
            <a:ext cx="1044273" cy="1044273"/>
          </a:xfrm>
          <a:prstGeom prst="rect">
            <a:avLst/>
          </a:prstGeom>
        </p:spPr>
      </p:pic>
      <p:sp>
        <p:nvSpPr>
          <p:cNvPr id="13" name="Oval 12">
            <a:extLst>
              <a:ext uri="{FF2B5EF4-FFF2-40B4-BE49-F238E27FC236}">
                <a16:creationId xmlns:a16="http://schemas.microsoft.com/office/drawing/2014/main" id="{BF4E7E6A-F90D-597D-C352-238FBF0005A2}"/>
              </a:ext>
            </a:extLst>
          </p:cNvPr>
          <p:cNvSpPr/>
          <p:nvPr/>
        </p:nvSpPr>
        <p:spPr>
          <a:xfrm>
            <a:off x="854862"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BEDC597B-58D2-31DB-1FBA-6E26E2307102}"/>
              </a:ext>
            </a:extLst>
          </p:cNvPr>
          <p:cNvSpPr/>
          <p:nvPr/>
        </p:nvSpPr>
        <p:spPr>
          <a:xfrm>
            <a:off x="6984200"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08EA1B81-C72C-B789-940B-BAA6D5E71EDE}"/>
              </a:ext>
            </a:extLst>
          </p:cNvPr>
          <p:cNvSpPr/>
          <p:nvPr/>
        </p:nvSpPr>
        <p:spPr>
          <a:xfrm>
            <a:off x="9999202"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descr="Icon&#10;&#10;Description automatically generated">
            <a:extLst>
              <a:ext uri="{FF2B5EF4-FFF2-40B4-BE49-F238E27FC236}">
                <a16:creationId xmlns:a16="http://schemas.microsoft.com/office/drawing/2014/main" id="{1B1EF096-7421-0F95-51DC-083C2BC70AB2}"/>
              </a:ext>
            </a:extLst>
          </p:cNvPr>
          <p:cNvPicPr>
            <a:picLocks noChangeAspect="1"/>
          </p:cNvPicPr>
          <p:nvPr/>
        </p:nvPicPr>
        <p:blipFill>
          <a:blip r:embed="rId4"/>
          <a:stretch>
            <a:fillRect/>
          </a:stretch>
        </p:blipFill>
        <p:spPr>
          <a:xfrm>
            <a:off x="7119379" y="2491613"/>
            <a:ext cx="917450" cy="917450"/>
          </a:xfrm>
          <a:prstGeom prst="rect">
            <a:avLst/>
          </a:prstGeom>
        </p:spPr>
      </p:pic>
      <p:pic>
        <p:nvPicPr>
          <p:cNvPr id="18" name="Picture 17" descr="Icon&#10;&#10;Description automatically generated">
            <a:extLst>
              <a:ext uri="{FF2B5EF4-FFF2-40B4-BE49-F238E27FC236}">
                <a16:creationId xmlns:a16="http://schemas.microsoft.com/office/drawing/2014/main" id="{4736F97A-4CED-835D-DD4F-2B605076124B}"/>
              </a:ext>
            </a:extLst>
          </p:cNvPr>
          <p:cNvPicPr>
            <a:picLocks noChangeAspect="1"/>
          </p:cNvPicPr>
          <p:nvPr/>
        </p:nvPicPr>
        <p:blipFill>
          <a:blip r:embed="rId5"/>
          <a:stretch>
            <a:fillRect/>
          </a:stretch>
        </p:blipFill>
        <p:spPr>
          <a:xfrm>
            <a:off x="10134381" y="2455865"/>
            <a:ext cx="917450" cy="917450"/>
          </a:xfrm>
          <a:prstGeom prst="rect">
            <a:avLst/>
          </a:prstGeom>
        </p:spPr>
      </p:pic>
      <p:pic>
        <p:nvPicPr>
          <p:cNvPr id="40" name="Picture 39" descr="Icon&#10;&#10;Description automatically generated">
            <a:extLst>
              <a:ext uri="{FF2B5EF4-FFF2-40B4-BE49-F238E27FC236}">
                <a16:creationId xmlns:a16="http://schemas.microsoft.com/office/drawing/2014/main" id="{11604FE7-982C-496A-AE31-E929C3E2AA6B}"/>
              </a:ext>
            </a:extLst>
          </p:cNvPr>
          <p:cNvPicPr>
            <a:picLocks noChangeAspect="1"/>
          </p:cNvPicPr>
          <p:nvPr/>
        </p:nvPicPr>
        <p:blipFill>
          <a:blip r:embed="rId6"/>
          <a:stretch>
            <a:fillRect/>
          </a:stretch>
        </p:blipFill>
        <p:spPr>
          <a:xfrm>
            <a:off x="4053169" y="2449938"/>
            <a:ext cx="917450" cy="917450"/>
          </a:xfrm>
          <a:prstGeom prst="rect">
            <a:avLst/>
          </a:prstGeom>
        </p:spPr>
      </p:pic>
      <p:sp>
        <p:nvSpPr>
          <p:cNvPr id="41" name="Oval 40">
            <a:extLst>
              <a:ext uri="{FF2B5EF4-FFF2-40B4-BE49-F238E27FC236}">
                <a16:creationId xmlns:a16="http://schemas.microsoft.com/office/drawing/2014/main" id="{2564B76F-42F2-4DA1-8B4F-F9B021E11EC4}"/>
              </a:ext>
            </a:extLst>
          </p:cNvPr>
          <p:cNvSpPr/>
          <p:nvPr/>
        </p:nvSpPr>
        <p:spPr>
          <a:xfrm>
            <a:off x="3917990" y="2314759"/>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a:extLst>
              <a:ext uri="{FF2B5EF4-FFF2-40B4-BE49-F238E27FC236}">
                <a16:creationId xmlns:a16="http://schemas.microsoft.com/office/drawing/2014/main" id="{BD52F1F0-D1B6-1F6B-97C6-FAD9D7DBE742}"/>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6012575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con&#10;&#10;Description automatically generated">
            <a:extLst>
              <a:ext uri="{FF2B5EF4-FFF2-40B4-BE49-F238E27FC236}">
                <a16:creationId xmlns:a16="http://schemas.microsoft.com/office/drawing/2014/main" id="{D68FD2F7-49C6-2153-4D4F-D38795B47195}"/>
              </a:ext>
            </a:extLst>
          </p:cNvPr>
          <p:cNvPicPr>
            <a:picLocks noChangeAspect="1"/>
          </p:cNvPicPr>
          <p:nvPr/>
        </p:nvPicPr>
        <p:blipFill>
          <a:blip r:embed="rId3"/>
          <a:stretch>
            <a:fillRect/>
          </a:stretch>
        </p:blipFill>
        <p:spPr>
          <a:xfrm>
            <a:off x="6684021" y="-624283"/>
            <a:ext cx="6617376" cy="8561542"/>
          </a:xfrm>
          <a:prstGeom prst="rect">
            <a:avLst/>
          </a:prstGeom>
        </p:spPr>
      </p:pic>
      <p:sp>
        <p:nvSpPr>
          <p:cNvPr id="2" name="Title 1">
            <a:extLst>
              <a:ext uri="{FF2B5EF4-FFF2-40B4-BE49-F238E27FC236}">
                <a16:creationId xmlns:a16="http://schemas.microsoft.com/office/drawing/2014/main" id="{E29B5231-C070-433A-B798-B3B2F3A7A45E}"/>
              </a:ext>
            </a:extLst>
          </p:cNvPr>
          <p:cNvSpPr>
            <a:spLocks noGrp="1"/>
          </p:cNvSpPr>
          <p:nvPr>
            <p:ph type="title"/>
          </p:nvPr>
        </p:nvSpPr>
        <p:spPr/>
        <p:txBody>
          <a:bodyPr>
            <a:normAutofit/>
          </a:bodyPr>
          <a:lstStyle/>
          <a:p>
            <a:r>
              <a:rPr lang="en-US" sz="5400" dirty="0"/>
              <a:t>Next Steps</a:t>
            </a:r>
            <a:endParaRPr lang="en-GB" sz="5400" dirty="0"/>
          </a:p>
        </p:txBody>
      </p:sp>
      <p:sp>
        <p:nvSpPr>
          <p:cNvPr id="6" name="Text Placeholder 5">
            <a:extLst>
              <a:ext uri="{FF2B5EF4-FFF2-40B4-BE49-F238E27FC236}">
                <a16:creationId xmlns:a16="http://schemas.microsoft.com/office/drawing/2014/main" id="{07416B88-8283-07B8-EB92-1B381EBA3AD0}"/>
              </a:ext>
            </a:extLst>
          </p:cNvPr>
          <p:cNvSpPr>
            <a:spLocks noGrp="1"/>
          </p:cNvSpPr>
          <p:nvPr>
            <p:ph type="body" idx="1"/>
          </p:nvPr>
        </p:nvSpPr>
        <p:spPr/>
        <p:txBody>
          <a:bodyPr/>
          <a:lstStyle/>
          <a:p>
            <a:endParaRPr lang="en-US"/>
          </a:p>
        </p:txBody>
      </p:sp>
      <p:sp>
        <p:nvSpPr>
          <p:cNvPr id="3" name="Date Placeholder 2">
            <a:extLst>
              <a:ext uri="{FF2B5EF4-FFF2-40B4-BE49-F238E27FC236}">
                <a16:creationId xmlns:a16="http://schemas.microsoft.com/office/drawing/2014/main" id="{6E68121D-53D4-4C57-FC13-F539E1901C7E}"/>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6332214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Straight Connector 25">
            <a:extLst>
              <a:ext uri="{FF2B5EF4-FFF2-40B4-BE49-F238E27FC236}">
                <a16:creationId xmlns:a16="http://schemas.microsoft.com/office/drawing/2014/main" id="{4D6E1D26-6B18-C80E-99D8-C750BFA285A0}"/>
              </a:ext>
            </a:extLst>
          </p:cNvPr>
          <p:cNvCxnSpPr>
            <a:cxnSpLocks/>
          </p:cNvCxnSpPr>
          <p:nvPr/>
        </p:nvCxnSpPr>
        <p:spPr>
          <a:xfrm>
            <a:off x="2967790" y="3759120"/>
            <a:ext cx="1705497"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95F5F202-0CEC-FFAA-A56E-C846E727A1DA}"/>
              </a:ext>
            </a:extLst>
          </p:cNvPr>
          <p:cNvSpPr>
            <a:spLocks noGrp="1"/>
          </p:cNvSpPr>
          <p:nvPr>
            <p:ph type="title"/>
          </p:nvPr>
        </p:nvSpPr>
        <p:spPr/>
        <p:txBody>
          <a:bodyPr/>
          <a:lstStyle/>
          <a:p>
            <a:r>
              <a:rPr lang="en-US" sz="3200" dirty="0"/>
              <a:t>What now?</a:t>
            </a:r>
            <a:endParaRPr lang="en-US" dirty="0"/>
          </a:p>
        </p:txBody>
      </p:sp>
      <p:sp>
        <p:nvSpPr>
          <p:cNvPr id="13" name="TextBox 12">
            <a:extLst>
              <a:ext uri="{FF2B5EF4-FFF2-40B4-BE49-F238E27FC236}">
                <a16:creationId xmlns:a16="http://schemas.microsoft.com/office/drawing/2014/main" id="{BAE6B329-B9F5-51CC-5E18-95639CDC4554}"/>
              </a:ext>
            </a:extLst>
          </p:cNvPr>
          <p:cNvSpPr txBox="1"/>
          <p:nvPr/>
        </p:nvSpPr>
        <p:spPr>
          <a:xfrm>
            <a:off x="6123868" y="3011074"/>
            <a:ext cx="4134359" cy="367216"/>
          </a:xfrm>
          <a:prstGeom prst="rect">
            <a:avLst/>
          </a:prstGeom>
          <a:noFill/>
        </p:spPr>
        <p:txBody>
          <a:bodyPr wrap="square">
            <a:spAutoFit/>
          </a:bodyPr>
          <a:lstStyle/>
          <a:p>
            <a:pPr marR="0">
              <a:lnSpc>
                <a:spcPct val="107000"/>
              </a:lnSpc>
              <a:spcBef>
                <a:spcPts val="0"/>
              </a:spcBef>
              <a:spcAft>
                <a:spcPts val="800"/>
              </a:spcAft>
            </a:pPr>
            <a:r>
              <a:rPr lang="en-US" dirty="0"/>
              <a:t>Consider your financial resources</a:t>
            </a:r>
            <a:endParaRPr lang="en-US" sz="1800" dirty="0">
              <a:effectLst/>
              <a:ea typeface="Calibri" panose="020F0502020204030204" pitchFamily="34" charset="0"/>
              <a:cs typeface="Times New Roman" panose="02020603050405020304" pitchFamily="18" charset="0"/>
            </a:endParaRPr>
          </a:p>
        </p:txBody>
      </p:sp>
      <p:sp>
        <p:nvSpPr>
          <p:cNvPr id="17" name="Freeform: Shape 16">
            <a:extLst>
              <a:ext uri="{FF2B5EF4-FFF2-40B4-BE49-F238E27FC236}">
                <a16:creationId xmlns:a16="http://schemas.microsoft.com/office/drawing/2014/main" id="{32FE1C94-2F3A-EA3E-9610-6BCFC8569903}"/>
              </a:ext>
            </a:extLst>
          </p:cNvPr>
          <p:cNvSpPr/>
          <p:nvPr/>
        </p:nvSpPr>
        <p:spPr>
          <a:xfrm>
            <a:off x="4668869" y="2115891"/>
            <a:ext cx="317139" cy="3204011"/>
          </a:xfrm>
          <a:custGeom>
            <a:avLst/>
            <a:gdLst>
              <a:gd name="connsiteX0" fmla="*/ 0 w 817880"/>
              <a:gd name="connsiteY0" fmla="*/ 843280 h 843280"/>
              <a:gd name="connsiteX1" fmla="*/ 0 w 817880"/>
              <a:gd name="connsiteY1" fmla="*/ 0 h 843280"/>
              <a:gd name="connsiteX2" fmla="*/ 817880 w 817880"/>
              <a:gd name="connsiteY2" fmla="*/ 0 h 843280"/>
            </a:gdLst>
            <a:ahLst/>
            <a:cxnLst>
              <a:cxn ang="0">
                <a:pos x="connsiteX0" y="connsiteY0"/>
              </a:cxn>
              <a:cxn ang="0">
                <a:pos x="connsiteX1" y="connsiteY1"/>
              </a:cxn>
              <a:cxn ang="0">
                <a:pos x="connsiteX2" y="connsiteY2"/>
              </a:cxn>
            </a:cxnLst>
            <a:rect l="l" t="t" r="r" b="b"/>
            <a:pathLst>
              <a:path w="817880" h="843280">
                <a:moveTo>
                  <a:pt x="0" y="843280"/>
                </a:moveTo>
                <a:lnTo>
                  <a:pt x="0" y="0"/>
                </a:lnTo>
                <a:lnTo>
                  <a:pt x="817880" y="0"/>
                </a:lnTo>
              </a:path>
            </a:pathLst>
          </a:custGeom>
          <a:noFill/>
          <a:ln>
            <a:solidFill>
              <a:schemeClr val="accent2"/>
            </a:solidFill>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3" name="Straight Connector 22">
            <a:extLst>
              <a:ext uri="{FF2B5EF4-FFF2-40B4-BE49-F238E27FC236}">
                <a16:creationId xmlns:a16="http://schemas.microsoft.com/office/drawing/2014/main" id="{CAC0E4A6-B173-8BB0-48EF-7EE65CF05315}"/>
              </a:ext>
            </a:extLst>
          </p:cNvPr>
          <p:cNvCxnSpPr>
            <a:cxnSpLocks/>
          </p:cNvCxnSpPr>
          <p:nvPr/>
        </p:nvCxnSpPr>
        <p:spPr>
          <a:xfrm>
            <a:off x="4668869" y="5323839"/>
            <a:ext cx="317139" cy="983"/>
          </a:xfrm>
          <a:prstGeom prst="line">
            <a:avLst/>
          </a:prstGeom>
          <a:ln w="12700">
            <a:solidFill>
              <a:schemeClr val="accent2"/>
            </a:solidFill>
            <a:headEnd type="none"/>
            <a:tailEnd type="arrow" w="lg" len="lg"/>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A51B41E3-6AB9-B5B1-F56C-7224E2596495}"/>
              </a:ext>
            </a:extLst>
          </p:cNvPr>
          <p:cNvSpPr txBox="1"/>
          <p:nvPr/>
        </p:nvSpPr>
        <p:spPr>
          <a:xfrm>
            <a:off x="6123868" y="4077072"/>
            <a:ext cx="4134359" cy="367216"/>
          </a:xfrm>
          <a:prstGeom prst="rect">
            <a:avLst/>
          </a:prstGeom>
          <a:noFill/>
        </p:spPr>
        <p:txBody>
          <a:bodyPr wrap="square">
            <a:spAutoFit/>
          </a:bodyPr>
          <a:lstStyle/>
          <a:p>
            <a:pPr marR="0">
              <a:lnSpc>
                <a:spcPct val="107000"/>
              </a:lnSpc>
              <a:spcBef>
                <a:spcPts val="0"/>
              </a:spcBef>
              <a:spcAft>
                <a:spcPts val="800"/>
              </a:spcAft>
            </a:pPr>
            <a:r>
              <a:rPr lang="en-US" dirty="0"/>
              <a:t>Consult with your financial advisor</a:t>
            </a:r>
            <a:endParaRPr lang="en-US" sz="1800" dirty="0">
              <a:effectLst/>
              <a:ea typeface="Calibri" panose="020F0502020204030204" pitchFamily="34" charset="0"/>
              <a:cs typeface="Times New Roman" panose="02020603050405020304" pitchFamily="18" charset="0"/>
            </a:endParaRPr>
          </a:p>
        </p:txBody>
      </p:sp>
      <p:sp>
        <p:nvSpPr>
          <p:cNvPr id="28" name="TextBox 27">
            <a:extLst>
              <a:ext uri="{FF2B5EF4-FFF2-40B4-BE49-F238E27FC236}">
                <a16:creationId xmlns:a16="http://schemas.microsoft.com/office/drawing/2014/main" id="{1E391FB7-CA71-0E74-7892-98C46E69C7DE}"/>
              </a:ext>
            </a:extLst>
          </p:cNvPr>
          <p:cNvSpPr txBox="1"/>
          <p:nvPr/>
        </p:nvSpPr>
        <p:spPr>
          <a:xfrm>
            <a:off x="6123868" y="5143071"/>
            <a:ext cx="5188314" cy="367216"/>
          </a:xfrm>
          <a:prstGeom prst="rect">
            <a:avLst/>
          </a:prstGeom>
          <a:noFill/>
        </p:spPr>
        <p:txBody>
          <a:bodyPr wrap="square">
            <a:spAutoFit/>
          </a:bodyPr>
          <a:lstStyle/>
          <a:p>
            <a:pPr marR="0">
              <a:lnSpc>
                <a:spcPct val="107000"/>
              </a:lnSpc>
              <a:spcBef>
                <a:spcPts val="0"/>
              </a:spcBef>
              <a:spcAft>
                <a:spcPts val="800"/>
              </a:spcAft>
            </a:pPr>
            <a:r>
              <a:rPr lang="en-US" dirty="0"/>
              <a:t>Put your plan in place and make an impact</a:t>
            </a:r>
            <a:endParaRPr lang="en-US" sz="1800" dirty="0">
              <a:effectLst/>
              <a:ea typeface="Calibri" panose="020F0502020204030204" pitchFamily="34" charset="0"/>
              <a:cs typeface="Times New Roman" panose="02020603050405020304" pitchFamily="18" charset="0"/>
            </a:endParaRPr>
          </a:p>
        </p:txBody>
      </p:sp>
      <p:pic>
        <p:nvPicPr>
          <p:cNvPr id="43" name="Picture 42" descr="Shape&#10;&#10;Description automatically generated with low confidence">
            <a:extLst>
              <a:ext uri="{FF2B5EF4-FFF2-40B4-BE49-F238E27FC236}">
                <a16:creationId xmlns:a16="http://schemas.microsoft.com/office/drawing/2014/main" id="{355712C8-DBCE-D9A1-8673-7FAEA6F6F113}"/>
              </a:ext>
            </a:extLst>
          </p:cNvPr>
          <p:cNvPicPr>
            <a:picLocks noChangeAspect="1"/>
          </p:cNvPicPr>
          <p:nvPr/>
        </p:nvPicPr>
        <p:blipFill>
          <a:blip r:embed="rId3"/>
          <a:stretch>
            <a:fillRect/>
          </a:stretch>
        </p:blipFill>
        <p:spPr>
          <a:xfrm>
            <a:off x="5352887" y="2875165"/>
            <a:ext cx="743113" cy="743113"/>
          </a:xfrm>
          <a:prstGeom prst="rect">
            <a:avLst/>
          </a:prstGeom>
        </p:spPr>
      </p:pic>
      <p:pic>
        <p:nvPicPr>
          <p:cNvPr id="45" name="Picture 44" descr="Shape&#10;&#10;Description automatically generated with low confidence">
            <a:extLst>
              <a:ext uri="{FF2B5EF4-FFF2-40B4-BE49-F238E27FC236}">
                <a16:creationId xmlns:a16="http://schemas.microsoft.com/office/drawing/2014/main" id="{3863EDEE-D4B5-A127-7ECB-7B60D0A5B8F0}"/>
              </a:ext>
            </a:extLst>
          </p:cNvPr>
          <p:cNvPicPr>
            <a:picLocks noChangeAspect="1"/>
          </p:cNvPicPr>
          <p:nvPr/>
        </p:nvPicPr>
        <p:blipFill>
          <a:blip r:embed="rId4"/>
          <a:stretch>
            <a:fillRect/>
          </a:stretch>
        </p:blipFill>
        <p:spPr>
          <a:xfrm>
            <a:off x="5359307" y="3889123"/>
            <a:ext cx="743113" cy="743113"/>
          </a:xfrm>
          <a:prstGeom prst="rect">
            <a:avLst/>
          </a:prstGeom>
        </p:spPr>
      </p:pic>
      <p:pic>
        <p:nvPicPr>
          <p:cNvPr id="47" name="Picture 46" descr="Shape&#10;&#10;Description automatically generated with low confidence">
            <a:extLst>
              <a:ext uri="{FF2B5EF4-FFF2-40B4-BE49-F238E27FC236}">
                <a16:creationId xmlns:a16="http://schemas.microsoft.com/office/drawing/2014/main" id="{53037498-42B9-92D0-9087-27079E93A9A8}"/>
              </a:ext>
            </a:extLst>
          </p:cNvPr>
          <p:cNvPicPr>
            <a:picLocks noChangeAspect="1"/>
          </p:cNvPicPr>
          <p:nvPr/>
        </p:nvPicPr>
        <p:blipFill>
          <a:blip r:embed="rId5"/>
          <a:stretch>
            <a:fillRect/>
          </a:stretch>
        </p:blipFill>
        <p:spPr>
          <a:xfrm>
            <a:off x="5393595" y="4980136"/>
            <a:ext cx="674538" cy="674538"/>
          </a:xfrm>
          <a:prstGeom prst="rect">
            <a:avLst/>
          </a:prstGeom>
        </p:spPr>
      </p:pic>
      <p:sp>
        <p:nvSpPr>
          <p:cNvPr id="6" name="TextBox 5">
            <a:extLst>
              <a:ext uri="{FF2B5EF4-FFF2-40B4-BE49-F238E27FC236}">
                <a16:creationId xmlns:a16="http://schemas.microsoft.com/office/drawing/2014/main" id="{E074CEEC-7671-6F74-7F32-C567F6AA4721}"/>
              </a:ext>
            </a:extLst>
          </p:cNvPr>
          <p:cNvSpPr txBox="1"/>
          <p:nvPr/>
        </p:nvSpPr>
        <p:spPr>
          <a:xfrm>
            <a:off x="6123868" y="1945076"/>
            <a:ext cx="5570829" cy="341632"/>
          </a:xfrm>
          <a:prstGeom prst="rect">
            <a:avLst/>
          </a:prstGeom>
          <a:noFill/>
        </p:spPr>
        <p:txBody>
          <a:bodyPr wrap="square">
            <a:spAutoFit/>
          </a:bodyPr>
          <a:lstStyle/>
          <a:p>
            <a:pPr marL="57150">
              <a:lnSpc>
                <a:spcPct val="90000"/>
              </a:lnSpc>
              <a:spcAft>
                <a:spcPts val="600"/>
              </a:spcAft>
              <a:defRPr/>
            </a:pPr>
            <a:r>
              <a:rPr lang="en-US" b="0" dirty="0"/>
              <a:t>Identify your giving values and charitable interests</a:t>
            </a:r>
          </a:p>
        </p:txBody>
      </p:sp>
      <p:pic>
        <p:nvPicPr>
          <p:cNvPr id="15" name="Picture 14" descr="Shape&#10;&#10;Description automatically generated with low confidence">
            <a:extLst>
              <a:ext uri="{FF2B5EF4-FFF2-40B4-BE49-F238E27FC236}">
                <a16:creationId xmlns:a16="http://schemas.microsoft.com/office/drawing/2014/main" id="{C3B0AB19-B87B-B033-0B45-BBF6E9C90782}"/>
              </a:ext>
            </a:extLst>
          </p:cNvPr>
          <p:cNvPicPr>
            <a:picLocks noChangeAspect="1"/>
          </p:cNvPicPr>
          <p:nvPr/>
        </p:nvPicPr>
        <p:blipFill>
          <a:blip r:embed="rId6"/>
          <a:stretch>
            <a:fillRect/>
          </a:stretch>
        </p:blipFill>
        <p:spPr>
          <a:xfrm>
            <a:off x="5359307" y="1834067"/>
            <a:ext cx="743113" cy="743113"/>
          </a:xfrm>
          <a:prstGeom prst="rect">
            <a:avLst/>
          </a:prstGeom>
        </p:spPr>
      </p:pic>
      <p:cxnSp>
        <p:nvCxnSpPr>
          <p:cNvPr id="18" name="Straight Connector 17">
            <a:extLst>
              <a:ext uri="{FF2B5EF4-FFF2-40B4-BE49-F238E27FC236}">
                <a16:creationId xmlns:a16="http://schemas.microsoft.com/office/drawing/2014/main" id="{7C90CF88-6EAF-468B-71C6-58D35DA325A7}"/>
              </a:ext>
            </a:extLst>
          </p:cNvPr>
          <p:cNvCxnSpPr>
            <a:cxnSpLocks/>
          </p:cNvCxnSpPr>
          <p:nvPr/>
        </p:nvCxnSpPr>
        <p:spPr>
          <a:xfrm>
            <a:off x="4674275" y="4260679"/>
            <a:ext cx="317139" cy="983"/>
          </a:xfrm>
          <a:prstGeom prst="line">
            <a:avLst/>
          </a:prstGeom>
          <a:ln w="12700">
            <a:solidFill>
              <a:schemeClr val="accent2"/>
            </a:solidFill>
            <a:tailEnd type="arrow" w="lg" len="lg"/>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6723674D-DEBC-4DFE-F611-D0B7EF231783}"/>
              </a:ext>
            </a:extLst>
          </p:cNvPr>
          <p:cNvCxnSpPr>
            <a:cxnSpLocks/>
          </p:cNvCxnSpPr>
          <p:nvPr/>
        </p:nvCxnSpPr>
        <p:spPr>
          <a:xfrm>
            <a:off x="4676594" y="3186811"/>
            <a:ext cx="317139" cy="983"/>
          </a:xfrm>
          <a:prstGeom prst="line">
            <a:avLst/>
          </a:prstGeom>
          <a:ln w="12700">
            <a:solidFill>
              <a:schemeClr val="accent2"/>
            </a:solidFill>
            <a:tailEnd type="arrow" w="lg" len="lg"/>
          </a:ln>
        </p:spPr>
        <p:style>
          <a:lnRef idx="1">
            <a:schemeClr val="accent1"/>
          </a:lnRef>
          <a:fillRef idx="0">
            <a:schemeClr val="accent1"/>
          </a:fillRef>
          <a:effectRef idx="0">
            <a:schemeClr val="accent1"/>
          </a:effectRef>
          <a:fontRef idx="minor">
            <a:schemeClr val="tx1"/>
          </a:fontRef>
        </p:style>
      </p:cxnSp>
      <p:pic>
        <p:nvPicPr>
          <p:cNvPr id="20" name="Picture 19" descr="A black rectangle with a black background&#10;&#10;Description automatically generated with low confidence">
            <a:extLst>
              <a:ext uri="{FF2B5EF4-FFF2-40B4-BE49-F238E27FC236}">
                <a16:creationId xmlns:a16="http://schemas.microsoft.com/office/drawing/2014/main" id="{EE16D1A0-3741-F306-8531-B1142964EBBE}"/>
              </a:ext>
            </a:extLst>
          </p:cNvPr>
          <p:cNvPicPr>
            <a:picLocks noChangeAspect="1"/>
          </p:cNvPicPr>
          <p:nvPr/>
        </p:nvPicPr>
        <p:blipFill>
          <a:blip r:embed="rId7"/>
          <a:stretch>
            <a:fillRect/>
          </a:stretch>
        </p:blipFill>
        <p:spPr>
          <a:xfrm>
            <a:off x="1794627" y="3239558"/>
            <a:ext cx="986514" cy="989802"/>
          </a:xfrm>
          <a:prstGeom prst="rect">
            <a:avLst/>
          </a:prstGeom>
        </p:spPr>
      </p:pic>
      <p:sp>
        <p:nvSpPr>
          <p:cNvPr id="3" name="Date Placeholder 2">
            <a:extLst>
              <a:ext uri="{FF2B5EF4-FFF2-40B4-BE49-F238E27FC236}">
                <a16:creationId xmlns:a16="http://schemas.microsoft.com/office/drawing/2014/main" id="{025DCEB1-5B33-73EC-C232-03432E690D22}"/>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9018579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5172C8-952D-E219-C46A-0EE220561417}"/>
              </a:ext>
            </a:extLst>
          </p:cNvPr>
          <p:cNvSpPr>
            <a:spLocks noGrp="1"/>
          </p:cNvSpPr>
          <p:nvPr>
            <p:ph type="title"/>
          </p:nvPr>
        </p:nvSpPr>
        <p:spPr/>
        <p:txBody>
          <a:bodyPr>
            <a:normAutofit/>
          </a:bodyPr>
          <a:lstStyle/>
          <a:p>
            <a:r>
              <a:rPr lang="en-US" dirty="0"/>
              <a:t>Together, we can help you lead lives of meaning and gratitude</a:t>
            </a:r>
          </a:p>
        </p:txBody>
      </p:sp>
      <p:sp>
        <p:nvSpPr>
          <p:cNvPr id="3" name="Date Placeholder 2">
            <a:extLst>
              <a:ext uri="{FF2B5EF4-FFF2-40B4-BE49-F238E27FC236}">
                <a16:creationId xmlns:a16="http://schemas.microsoft.com/office/drawing/2014/main" id="{5852D17E-083B-7B75-85B1-5A445A8AF58E}"/>
              </a:ext>
            </a:extLst>
          </p:cNvPr>
          <p:cNvSpPr>
            <a:spLocks noGrp="1"/>
          </p:cNvSpPr>
          <p:nvPr>
            <p:ph type="dt" sz="half" idx="10"/>
          </p:nvPr>
        </p:nvSpPr>
        <p:spPr/>
        <p:txBody>
          <a:bodyPr/>
          <a:lstStyle/>
          <a:p>
            <a:r>
              <a:rPr lang="en-US"/>
              <a:t>© 2024 Thrivent Charitable Impact &amp; Investing® | All rights reserved. Do not distribute without authorization.</a:t>
            </a:r>
            <a:endParaRPr lang="en-GB" dirty="0"/>
          </a:p>
        </p:txBody>
      </p:sp>
      <p:sp>
        <p:nvSpPr>
          <p:cNvPr id="5" name="Rectangle 4">
            <a:extLst>
              <a:ext uri="{FF2B5EF4-FFF2-40B4-BE49-F238E27FC236}">
                <a16:creationId xmlns:a16="http://schemas.microsoft.com/office/drawing/2014/main" id="{4DBDB87B-54AC-7AF6-97E0-0D337B986087}"/>
              </a:ext>
            </a:extLst>
          </p:cNvPr>
          <p:cNvSpPr/>
          <p:nvPr/>
        </p:nvSpPr>
        <p:spPr>
          <a:xfrm>
            <a:off x="1092990" y="1796432"/>
            <a:ext cx="3082501" cy="40298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948B6A3D-E8E6-C6A3-910E-89494D41AFC9}"/>
              </a:ext>
            </a:extLst>
          </p:cNvPr>
          <p:cNvSpPr txBox="1"/>
          <p:nvPr/>
        </p:nvSpPr>
        <p:spPr>
          <a:xfrm>
            <a:off x="1329035" y="4021322"/>
            <a:ext cx="2610411" cy="1323439"/>
          </a:xfrm>
          <a:prstGeom prst="rect">
            <a:avLst/>
          </a:prstGeom>
          <a:noFill/>
        </p:spPr>
        <p:txBody>
          <a:bodyPr wrap="square">
            <a:spAutoFit/>
          </a:bodyPr>
          <a:lstStyle/>
          <a:p>
            <a:pPr algn="ctr"/>
            <a:r>
              <a:rPr lang="en-US" sz="1600" b="0" dirty="0"/>
              <a:t>A variety of charitable fund options are available that match your specific interests, values, and financial circumstances.</a:t>
            </a:r>
          </a:p>
        </p:txBody>
      </p:sp>
      <p:sp>
        <p:nvSpPr>
          <p:cNvPr id="8" name="Rectangle 7">
            <a:extLst>
              <a:ext uri="{FF2B5EF4-FFF2-40B4-BE49-F238E27FC236}">
                <a16:creationId xmlns:a16="http://schemas.microsoft.com/office/drawing/2014/main" id="{BE8FD287-E318-05C9-0DF5-A408B0B8DFA3}"/>
              </a:ext>
            </a:extLst>
          </p:cNvPr>
          <p:cNvSpPr/>
          <p:nvPr/>
        </p:nvSpPr>
        <p:spPr>
          <a:xfrm>
            <a:off x="4530756" y="1796432"/>
            <a:ext cx="3082501" cy="40298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D2CE08CF-A0F9-06B2-5970-8A575CBFD6B5}"/>
              </a:ext>
            </a:extLst>
          </p:cNvPr>
          <p:cNvSpPr txBox="1"/>
          <p:nvPr/>
        </p:nvSpPr>
        <p:spPr>
          <a:xfrm>
            <a:off x="4782986" y="4021322"/>
            <a:ext cx="2588860" cy="1323439"/>
          </a:xfrm>
          <a:prstGeom prst="rect">
            <a:avLst/>
          </a:prstGeom>
          <a:noFill/>
        </p:spPr>
        <p:txBody>
          <a:bodyPr wrap="square">
            <a:spAutoFit/>
          </a:bodyPr>
          <a:lstStyle/>
          <a:p>
            <a:pPr algn="ctr"/>
            <a:r>
              <a:rPr lang="en-US" sz="1600" b="0" dirty="0"/>
              <a:t>You have the flexibility to give to any IRS-qualified charity and you can include friends and family in your giving. </a:t>
            </a:r>
          </a:p>
        </p:txBody>
      </p:sp>
      <p:sp>
        <p:nvSpPr>
          <p:cNvPr id="10" name="Rectangle 9">
            <a:extLst>
              <a:ext uri="{FF2B5EF4-FFF2-40B4-BE49-F238E27FC236}">
                <a16:creationId xmlns:a16="http://schemas.microsoft.com/office/drawing/2014/main" id="{051B216C-2D1E-51C0-50BB-4C4EA2A93735}"/>
              </a:ext>
            </a:extLst>
          </p:cNvPr>
          <p:cNvSpPr/>
          <p:nvPr/>
        </p:nvSpPr>
        <p:spPr>
          <a:xfrm>
            <a:off x="7969493" y="1796432"/>
            <a:ext cx="3082501" cy="40298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FBF39468-4EC1-A27D-CE6D-0B0FB00DED38}"/>
              </a:ext>
            </a:extLst>
          </p:cNvPr>
          <p:cNvSpPr txBox="1"/>
          <p:nvPr/>
        </p:nvSpPr>
        <p:spPr>
          <a:xfrm>
            <a:off x="8205538" y="4021322"/>
            <a:ext cx="2610411" cy="1077218"/>
          </a:xfrm>
          <a:prstGeom prst="rect">
            <a:avLst/>
          </a:prstGeom>
          <a:noFill/>
        </p:spPr>
        <p:txBody>
          <a:bodyPr wrap="square">
            <a:spAutoFit/>
          </a:bodyPr>
          <a:lstStyle/>
          <a:p>
            <a:pPr algn="ctr"/>
            <a:r>
              <a:rPr lang="en-US" sz="1600" b="0" dirty="0"/>
              <a:t>Gifts are managed wisely with Thrivent Charitable’s proven track record of sound fiscal management.</a:t>
            </a:r>
          </a:p>
        </p:txBody>
      </p:sp>
      <p:pic>
        <p:nvPicPr>
          <p:cNvPr id="15" name="Picture 14" descr="Icon&#10;&#10;Description automatically generated">
            <a:extLst>
              <a:ext uri="{FF2B5EF4-FFF2-40B4-BE49-F238E27FC236}">
                <a16:creationId xmlns:a16="http://schemas.microsoft.com/office/drawing/2014/main" id="{5E546239-07E4-EFB4-E04A-7ED11D0186E5}"/>
              </a:ext>
            </a:extLst>
          </p:cNvPr>
          <p:cNvPicPr>
            <a:picLocks noChangeAspect="1"/>
          </p:cNvPicPr>
          <p:nvPr/>
        </p:nvPicPr>
        <p:blipFill>
          <a:blip r:embed="rId2"/>
          <a:stretch>
            <a:fillRect/>
          </a:stretch>
        </p:blipFill>
        <p:spPr>
          <a:xfrm>
            <a:off x="5381326" y="2366021"/>
            <a:ext cx="1429348" cy="1429348"/>
          </a:xfrm>
          <a:prstGeom prst="rect">
            <a:avLst/>
          </a:prstGeom>
        </p:spPr>
      </p:pic>
      <p:pic>
        <p:nvPicPr>
          <p:cNvPr id="19" name="Picture 18" descr="Icon&#10;&#10;Description automatically generated">
            <a:extLst>
              <a:ext uri="{FF2B5EF4-FFF2-40B4-BE49-F238E27FC236}">
                <a16:creationId xmlns:a16="http://schemas.microsoft.com/office/drawing/2014/main" id="{5CBE5BAF-63B0-E47A-7E30-4EC95EC04658}"/>
              </a:ext>
            </a:extLst>
          </p:cNvPr>
          <p:cNvPicPr>
            <a:picLocks noChangeAspect="1"/>
          </p:cNvPicPr>
          <p:nvPr/>
        </p:nvPicPr>
        <p:blipFill>
          <a:blip r:embed="rId3"/>
          <a:stretch>
            <a:fillRect/>
          </a:stretch>
        </p:blipFill>
        <p:spPr>
          <a:xfrm>
            <a:off x="8796069" y="2366021"/>
            <a:ext cx="1429348" cy="1429348"/>
          </a:xfrm>
          <a:prstGeom prst="rect">
            <a:avLst/>
          </a:prstGeom>
        </p:spPr>
      </p:pic>
      <p:cxnSp>
        <p:nvCxnSpPr>
          <p:cNvPr id="22" name="Straight Connector 21">
            <a:extLst>
              <a:ext uri="{FF2B5EF4-FFF2-40B4-BE49-F238E27FC236}">
                <a16:creationId xmlns:a16="http://schemas.microsoft.com/office/drawing/2014/main" id="{A29BD314-5F16-EA2F-473B-95004319FC08}"/>
              </a:ext>
            </a:extLst>
          </p:cNvPr>
          <p:cNvCxnSpPr>
            <a:cxnSpLocks/>
          </p:cNvCxnSpPr>
          <p:nvPr/>
        </p:nvCxnSpPr>
        <p:spPr>
          <a:xfrm>
            <a:off x="1092990" y="1796432"/>
            <a:ext cx="3082501" cy="0"/>
          </a:xfrm>
          <a:prstGeom prst="line">
            <a:avLst/>
          </a:prstGeom>
          <a:ln w="12700">
            <a:solidFill>
              <a:srgbClr val="2E66FF"/>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333D0871-222D-298D-1C59-DB7F35A90802}"/>
              </a:ext>
            </a:extLst>
          </p:cNvPr>
          <p:cNvCxnSpPr>
            <a:cxnSpLocks/>
          </p:cNvCxnSpPr>
          <p:nvPr/>
        </p:nvCxnSpPr>
        <p:spPr>
          <a:xfrm>
            <a:off x="4530755" y="1796432"/>
            <a:ext cx="3082501" cy="0"/>
          </a:xfrm>
          <a:prstGeom prst="line">
            <a:avLst/>
          </a:prstGeom>
          <a:ln w="12700">
            <a:solidFill>
              <a:srgbClr val="2E66FF"/>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3A360B92-5B5B-2A27-94DC-AECB6D5BEE41}"/>
              </a:ext>
            </a:extLst>
          </p:cNvPr>
          <p:cNvCxnSpPr>
            <a:cxnSpLocks/>
          </p:cNvCxnSpPr>
          <p:nvPr/>
        </p:nvCxnSpPr>
        <p:spPr>
          <a:xfrm>
            <a:off x="7969493" y="1796432"/>
            <a:ext cx="3082501" cy="0"/>
          </a:xfrm>
          <a:prstGeom prst="line">
            <a:avLst/>
          </a:prstGeom>
          <a:ln w="12700">
            <a:solidFill>
              <a:srgbClr val="2E66FF"/>
            </a:solidFill>
          </a:ln>
        </p:spPr>
        <p:style>
          <a:lnRef idx="1">
            <a:schemeClr val="accent1"/>
          </a:lnRef>
          <a:fillRef idx="0">
            <a:schemeClr val="accent1"/>
          </a:fillRef>
          <a:effectRef idx="0">
            <a:schemeClr val="accent1"/>
          </a:effectRef>
          <a:fontRef idx="minor">
            <a:schemeClr val="tx1"/>
          </a:fontRef>
        </p:style>
      </p:cxnSp>
      <p:pic>
        <p:nvPicPr>
          <p:cNvPr id="27" name="Picture 26" descr="Icon&#10;&#10;Description automatically generated">
            <a:extLst>
              <a:ext uri="{FF2B5EF4-FFF2-40B4-BE49-F238E27FC236}">
                <a16:creationId xmlns:a16="http://schemas.microsoft.com/office/drawing/2014/main" id="{44BFED17-CC83-177C-3097-098DFF7069C8}"/>
              </a:ext>
            </a:extLst>
          </p:cNvPr>
          <p:cNvPicPr>
            <a:picLocks noChangeAspect="1"/>
          </p:cNvPicPr>
          <p:nvPr/>
        </p:nvPicPr>
        <p:blipFill>
          <a:blip r:embed="rId4"/>
          <a:stretch>
            <a:fillRect/>
          </a:stretch>
        </p:blipFill>
        <p:spPr>
          <a:xfrm>
            <a:off x="1827705" y="2232480"/>
            <a:ext cx="1613069" cy="1613069"/>
          </a:xfrm>
          <a:prstGeom prst="rect">
            <a:avLst/>
          </a:prstGeom>
        </p:spPr>
      </p:pic>
    </p:spTree>
    <p:extLst>
      <p:ext uri="{BB962C8B-B14F-4D97-AF65-F5344CB8AC3E}">
        <p14:creationId xmlns:p14="http://schemas.microsoft.com/office/powerpoint/2010/main" val="42037682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8D5D042D-DBE2-F863-4AA7-C1523A011A68}"/>
              </a:ext>
            </a:extLst>
          </p:cNvPr>
          <p:cNvSpPr/>
          <p:nvPr/>
        </p:nvSpPr>
        <p:spPr>
          <a:xfrm>
            <a:off x="0" y="1187939"/>
            <a:ext cx="12192000" cy="450166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8">
            <a:extLst>
              <a:ext uri="{FF2B5EF4-FFF2-40B4-BE49-F238E27FC236}">
                <a16:creationId xmlns:a16="http://schemas.microsoft.com/office/drawing/2014/main" id="{4771488A-FB16-3253-3FE1-A10CC70449D3}"/>
              </a:ext>
            </a:extLst>
          </p:cNvPr>
          <p:cNvSpPr>
            <a:spLocks noGrp="1"/>
          </p:cNvSpPr>
          <p:nvPr>
            <p:ph type="title"/>
          </p:nvPr>
        </p:nvSpPr>
        <p:spPr/>
        <p:txBody>
          <a:bodyPr/>
          <a:lstStyle/>
          <a:p>
            <a:r>
              <a:rPr lang="en-US" dirty="0"/>
              <a:t>Your Gift Planners</a:t>
            </a:r>
          </a:p>
        </p:txBody>
      </p:sp>
      <p:sp>
        <p:nvSpPr>
          <p:cNvPr id="11" name="Text Placeholder 1">
            <a:extLst>
              <a:ext uri="{FF2B5EF4-FFF2-40B4-BE49-F238E27FC236}">
                <a16:creationId xmlns:a16="http://schemas.microsoft.com/office/drawing/2014/main" id="{06994C14-8888-6FDB-44B8-FE071E94F373}"/>
              </a:ext>
            </a:extLst>
          </p:cNvPr>
          <p:cNvSpPr txBox="1">
            <a:spLocks/>
          </p:cNvSpPr>
          <p:nvPr/>
        </p:nvSpPr>
        <p:spPr>
          <a:xfrm>
            <a:off x="2916100" y="2970014"/>
            <a:ext cx="2436812" cy="846948"/>
          </a:xfrm>
          <a:prstGeom prst="rect">
            <a:avLst/>
          </a:prstGeom>
        </p:spPr>
        <p:txBody>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algn="ctr"/>
            <a:r>
              <a:rPr lang="en-US" dirty="0">
                <a:solidFill>
                  <a:srgbClr val="2E66FF"/>
                </a:solidFill>
              </a:rPr>
              <a:t>Greg </a:t>
            </a:r>
            <a:r>
              <a:rPr lang="en-US" dirty="0" err="1">
                <a:solidFill>
                  <a:srgbClr val="2E66FF"/>
                </a:solidFill>
              </a:rPr>
              <a:t>Shamey</a:t>
            </a:r>
            <a:endParaRPr lang="en-US" dirty="0">
              <a:solidFill>
                <a:srgbClr val="2E66FF"/>
              </a:solidFill>
            </a:endParaRPr>
          </a:p>
          <a:p>
            <a:pPr lvl="1" algn="ctr"/>
            <a:r>
              <a:rPr lang="en-US" dirty="0"/>
              <a:t>VP, Charitable Giving Services </a:t>
            </a:r>
          </a:p>
          <a:p>
            <a:pPr algn="ctr"/>
            <a:endParaRPr lang="en-US" dirty="0"/>
          </a:p>
        </p:txBody>
      </p:sp>
      <p:sp>
        <p:nvSpPr>
          <p:cNvPr id="12" name="Text Placeholder 1">
            <a:extLst>
              <a:ext uri="{FF2B5EF4-FFF2-40B4-BE49-F238E27FC236}">
                <a16:creationId xmlns:a16="http://schemas.microsoft.com/office/drawing/2014/main" id="{8B26C1E0-FAF4-D8A8-E98C-38C78987AE6E}"/>
              </a:ext>
            </a:extLst>
          </p:cNvPr>
          <p:cNvSpPr txBox="1">
            <a:spLocks/>
          </p:cNvSpPr>
          <p:nvPr/>
        </p:nvSpPr>
        <p:spPr>
          <a:xfrm>
            <a:off x="6256200" y="2970014"/>
            <a:ext cx="2436812" cy="846948"/>
          </a:xfrm>
          <a:prstGeom prst="rect">
            <a:avLst/>
          </a:prstGeom>
        </p:spPr>
        <p:txBody>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algn="ctr">
              <a:spcAft>
                <a:spcPts val="0"/>
              </a:spcAft>
            </a:pPr>
            <a:r>
              <a:rPr lang="en-US" dirty="0">
                <a:solidFill>
                  <a:srgbClr val="2E66FF"/>
                </a:solidFill>
              </a:rPr>
              <a:t>Cindy </a:t>
            </a:r>
            <a:r>
              <a:rPr lang="en-US" dirty="0" err="1">
                <a:solidFill>
                  <a:srgbClr val="2E66FF"/>
                </a:solidFill>
              </a:rPr>
              <a:t>Aegerter</a:t>
            </a:r>
            <a:r>
              <a:rPr lang="en-US" dirty="0">
                <a:solidFill>
                  <a:srgbClr val="2E66FF"/>
                </a:solidFill>
              </a:rPr>
              <a:t>, CFRE</a:t>
            </a:r>
          </a:p>
          <a:p>
            <a:pPr lvl="1" algn="ctr"/>
            <a:r>
              <a:rPr lang="en-US" dirty="0"/>
              <a:t>Senior Gift Planner</a:t>
            </a:r>
          </a:p>
        </p:txBody>
      </p:sp>
      <p:sp>
        <p:nvSpPr>
          <p:cNvPr id="20" name="Oval 19">
            <a:extLst>
              <a:ext uri="{FF2B5EF4-FFF2-40B4-BE49-F238E27FC236}">
                <a16:creationId xmlns:a16="http://schemas.microsoft.com/office/drawing/2014/main" id="{FC414F44-A3E5-90B2-0466-A7215861BC6A}"/>
              </a:ext>
            </a:extLst>
          </p:cNvPr>
          <p:cNvSpPr/>
          <p:nvPr/>
        </p:nvSpPr>
        <p:spPr>
          <a:xfrm>
            <a:off x="3446752" y="1542171"/>
            <a:ext cx="1375508" cy="1375508"/>
          </a:xfrm>
          <a:prstGeom prst="ellipse">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9C5B8BDC-CD50-29D3-FACF-6EFB3FBDB3D6}"/>
              </a:ext>
            </a:extLst>
          </p:cNvPr>
          <p:cNvSpPr/>
          <p:nvPr/>
        </p:nvSpPr>
        <p:spPr>
          <a:xfrm>
            <a:off x="6776416" y="1542171"/>
            <a:ext cx="1375508" cy="1375508"/>
          </a:xfrm>
          <a:prstGeom prst="ellipse">
            <a:avLst/>
          </a:prstGeom>
          <a:blipFill dpi="0" rotWithShape="1">
            <a:blip r:embed="rId4">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1">
            <a:extLst>
              <a:ext uri="{FF2B5EF4-FFF2-40B4-BE49-F238E27FC236}">
                <a16:creationId xmlns:a16="http://schemas.microsoft.com/office/drawing/2014/main" id="{6FBDE13C-58D4-15F0-CD32-046B7677D55F}"/>
              </a:ext>
            </a:extLst>
          </p:cNvPr>
          <p:cNvSpPr txBox="1">
            <a:spLocks/>
          </p:cNvSpPr>
          <p:nvPr/>
        </p:nvSpPr>
        <p:spPr>
          <a:xfrm>
            <a:off x="1122159" y="4945841"/>
            <a:ext cx="2436812" cy="846948"/>
          </a:xfrm>
          <a:prstGeom prst="rect">
            <a:avLst/>
          </a:prstGeom>
        </p:spPr>
        <p:txBody>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algn="ctr">
              <a:spcAft>
                <a:spcPts val="0"/>
              </a:spcAft>
            </a:pPr>
            <a:r>
              <a:rPr lang="en-US" dirty="0">
                <a:solidFill>
                  <a:srgbClr val="2E66FF"/>
                </a:solidFill>
              </a:rPr>
              <a:t>Ben </a:t>
            </a:r>
            <a:r>
              <a:rPr lang="en-US" dirty="0" err="1">
                <a:solidFill>
                  <a:srgbClr val="2E66FF"/>
                </a:solidFill>
              </a:rPr>
              <a:t>Boline</a:t>
            </a:r>
            <a:r>
              <a:rPr lang="en-US" dirty="0">
                <a:solidFill>
                  <a:srgbClr val="2E66FF"/>
                </a:solidFill>
              </a:rPr>
              <a:t>, J.D. </a:t>
            </a:r>
          </a:p>
          <a:p>
            <a:pPr lvl="1" algn="ctr"/>
            <a:r>
              <a:rPr lang="en-US" dirty="0"/>
              <a:t>Senior Gift Planner</a:t>
            </a:r>
          </a:p>
        </p:txBody>
      </p:sp>
      <p:sp>
        <p:nvSpPr>
          <p:cNvPr id="23" name="Text Placeholder 1">
            <a:extLst>
              <a:ext uri="{FF2B5EF4-FFF2-40B4-BE49-F238E27FC236}">
                <a16:creationId xmlns:a16="http://schemas.microsoft.com/office/drawing/2014/main" id="{18850A23-2E7F-7E63-FE27-E535E88B74B3}"/>
              </a:ext>
            </a:extLst>
          </p:cNvPr>
          <p:cNvSpPr txBox="1">
            <a:spLocks/>
          </p:cNvSpPr>
          <p:nvPr/>
        </p:nvSpPr>
        <p:spPr>
          <a:xfrm>
            <a:off x="4451823" y="4945841"/>
            <a:ext cx="2436812" cy="846948"/>
          </a:xfrm>
          <a:prstGeom prst="rect">
            <a:avLst/>
          </a:prstGeom>
        </p:spPr>
        <p:txBody>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algn="ctr"/>
            <a:r>
              <a:rPr lang="en-US" dirty="0">
                <a:solidFill>
                  <a:srgbClr val="2E66FF"/>
                </a:solidFill>
              </a:rPr>
              <a:t>Justin </a:t>
            </a:r>
            <a:r>
              <a:rPr lang="en-US" dirty="0" err="1">
                <a:solidFill>
                  <a:srgbClr val="2E66FF"/>
                </a:solidFill>
              </a:rPr>
              <a:t>Palecek</a:t>
            </a:r>
            <a:r>
              <a:rPr lang="en-US" dirty="0">
                <a:solidFill>
                  <a:srgbClr val="2E66FF"/>
                </a:solidFill>
              </a:rPr>
              <a:t>, J.D.,</a:t>
            </a:r>
          </a:p>
          <a:p>
            <a:pPr lvl="1" algn="ctr"/>
            <a:r>
              <a:rPr lang="en-US" dirty="0"/>
              <a:t>Senior Gift Planner</a:t>
            </a:r>
          </a:p>
          <a:p>
            <a:pPr algn="ctr"/>
            <a:endParaRPr lang="en-US" dirty="0"/>
          </a:p>
        </p:txBody>
      </p:sp>
      <p:sp>
        <p:nvSpPr>
          <p:cNvPr id="24" name="Text Placeholder 1">
            <a:extLst>
              <a:ext uri="{FF2B5EF4-FFF2-40B4-BE49-F238E27FC236}">
                <a16:creationId xmlns:a16="http://schemas.microsoft.com/office/drawing/2014/main" id="{237A2F56-44FD-F09E-C178-771D9AA5E653}"/>
              </a:ext>
            </a:extLst>
          </p:cNvPr>
          <p:cNvSpPr txBox="1">
            <a:spLocks/>
          </p:cNvSpPr>
          <p:nvPr/>
        </p:nvSpPr>
        <p:spPr>
          <a:xfrm>
            <a:off x="7791923" y="4945841"/>
            <a:ext cx="2436812" cy="846948"/>
          </a:xfrm>
          <a:prstGeom prst="rect">
            <a:avLst/>
          </a:prstGeom>
        </p:spPr>
        <p:txBody>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algn="ctr">
              <a:spcAft>
                <a:spcPts val="0"/>
              </a:spcAft>
            </a:pPr>
            <a:r>
              <a:rPr lang="en-US" dirty="0">
                <a:solidFill>
                  <a:srgbClr val="2E66FF"/>
                </a:solidFill>
              </a:rPr>
              <a:t>Nikki Johnson</a:t>
            </a:r>
            <a:endParaRPr lang="en-US" dirty="0">
              <a:solidFill>
                <a:srgbClr val="2E66FF"/>
              </a:solidFill>
              <a:cs typeface="Arial"/>
            </a:endParaRPr>
          </a:p>
          <a:p>
            <a:pPr lvl="1" algn="ctr"/>
            <a:r>
              <a:rPr lang="en-US" dirty="0"/>
              <a:t>Associate Gift Planner</a:t>
            </a:r>
            <a:endParaRPr lang="en-US" dirty="0">
              <a:cs typeface="Arial"/>
            </a:endParaRPr>
          </a:p>
        </p:txBody>
      </p:sp>
      <p:sp>
        <p:nvSpPr>
          <p:cNvPr id="25" name="Oval 24">
            <a:extLst>
              <a:ext uri="{FF2B5EF4-FFF2-40B4-BE49-F238E27FC236}">
                <a16:creationId xmlns:a16="http://schemas.microsoft.com/office/drawing/2014/main" id="{7C26F949-FC22-8BBF-E4B3-95504C751B58}"/>
              </a:ext>
            </a:extLst>
          </p:cNvPr>
          <p:cNvSpPr/>
          <p:nvPr/>
        </p:nvSpPr>
        <p:spPr>
          <a:xfrm>
            <a:off x="1652811" y="3517998"/>
            <a:ext cx="1375508" cy="1375508"/>
          </a:xfrm>
          <a:prstGeom prst="ellipse">
            <a:avLst/>
          </a:prstGeom>
          <a:blipFill dpi="0" rotWithShape="1">
            <a:blip r:embed="rId5">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6F305D14-9AD0-6F5A-D238-2998BEF16907}"/>
              </a:ext>
            </a:extLst>
          </p:cNvPr>
          <p:cNvSpPr/>
          <p:nvPr/>
        </p:nvSpPr>
        <p:spPr>
          <a:xfrm>
            <a:off x="4982475" y="3517998"/>
            <a:ext cx="1375508" cy="1375508"/>
          </a:xfrm>
          <a:prstGeom prst="ellipse">
            <a:avLst/>
          </a:prstGeom>
          <a:blipFill dpi="0" rotWithShape="1">
            <a:blip r:embed="rId6">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5235472D-0EF5-FA8D-0F2A-5100A9F30863}"/>
              </a:ext>
            </a:extLst>
          </p:cNvPr>
          <p:cNvSpPr/>
          <p:nvPr/>
        </p:nvSpPr>
        <p:spPr>
          <a:xfrm>
            <a:off x="8312139" y="3517998"/>
            <a:ext cx="1375508" cy="1375508"/>
          </a:xfrm>
          <a:prstGeom prst="ellipse">
            <a:avLst/>
          </a:prstGeom>
          <a:blipFill dpi="0" rotWithShape="1">
            <a:blip r:embed="rId7">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512EEF6B-696A-697D-7ED1-7D2D19083933}"/>
              </a:ext>
            </a:extLst>
          </p:cNvPr>
          <p:cNvSpPr txBox="1"/>
          <p:nvPr/>
        </p:nvSpPr>
        <p:spPr>
          <a:xfrm>
            <a:off x="0" y="5837719"/>
            <a:ext cx="12192000" cy="369332"/>
          </a:xfrm>
          <a:prstGeom prst="rect">
            <a:avLst/>
          </a:prstGeom>
          <a:noFill/>
        </p:spPr>
        <p:txBody>
          <a:bodyPr wrap="square" rtlCol="0">
            <a:spAutoFit/>
          </a:bodyPr>
          <a:lstStyle/>
          <a:p>
            <a:pPr algn="ctr"/>
            <a:r>
              <a:rPr lang="en-US" dirty="0"/>
              <a:t>Contact us  |  </a:t>
            </a:r>
            <a:r>
              <a:rPr lang="en-US" dirty="0">
                <a:solidFill>
                  <a:schemeClr val="accent2"/>
                </a:solidFill>
                <a:hlinkClick r:id="rId8">
                  <a:extLst>
                    <a:ext uri="{A12FA001-AC4F-418D-AE19-62706E023703}">
                      <ahyp:hlinkClr xmlns:ahyp="http://schemas.microsoft.com/office/drawing/2018/hyperlinkcolor" val="tx"/>
                    </a:ext>
                  </a:extLst>
                </a:hlinkClick>
              </a:rPr>
              <a:t>giftplanner@thrivent.com</a:t>
            </a:r>
            <a:r>
              <a:rPr lang="en-US" dirty="0">
                <a:solidFill>
                  <a:schemeClr val="accent2"/>
                </a:solidFill>
              </a:rPr>
              <a:t> </a:t>
            </a:r>
            <a:r>
              <a:rPr lang="en-US" dirty="0"/>
              <a:t> |  800-365-4172</a:t>
            </a:r>
          </a:p>
        </p:txBody>
      </p:sp>
      <p:sp>
        <p:nvSpPr>
          <p:cNvPr id="2" name="Date Placeholder 1">
            <a:extLst>
              <a:ext uri="{FF2B5EF4-FFF2-40B4-BE49-F238E27FC236}">
                <a16:creationId xmlns:a16="http://schemas.microsoft.com/office/drawing/2014/main" id="{F384E6C3-2DA1-4B0F-9112-0175C9D8BC9F}"/>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8269872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0EBC43A-AD24-4888-B12A-730756304881}"/>
              </a:ext>
            </a:extLst>
          </p:cNvPr>
          <p:cNvSpPr>
            <a:spLocks noGrp="1"/>
          </p:cNvSpPr>
          <p:nvPr>
            <p:ph type="title"/>
          </p:nvPr>
        </p:nvSpPr>
        <p:spPr/>
        <p:txBody>
          <a:bodyPr/>
          <a:lstStyle/>
          <a:p>
            <a:r>
              <a:rPr lang="en-US" dirty="0"/>
              <a:t>About Thrivent Charitable Impact &amp; Investing</a:t>
            </a:r>
            <a:endParaRPr lang="en-US" baseline="30000" dirty="0"/>
          </a:p>
        </p:txBody>
      </p:sp>
      <p:sp>
        <p:nvSpPr>
          <p:cNvPr id="2" name="Date Placeholder 1">
            <a:extLst>
              <a:ext uri="{FF2B5EF4-FFF2-40B4-BE49-F238E27FC236}">
                <a16:creationId xmlns:a16="http://schemas.microsoft.com/office/drawing/2014/main" id="{7A21DA94-21C7-696D-CC9C-DC4E5210AE70}"/>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US" dirty="0"/>
          </a:p>
        </p:txBody>
      </p:sp>
      <p:sp>
        <p:nvSpPr>
          <p:cNvPr id="6" name="TextBox 5">
            <a:extLst>
              <a:ext uri="{FF2B5EF4-FFF2-40B4-BE49-F238E27FC236}">
                <a16:creationId xmlns:a16="http://schemas.microsoft.com/office/drawing/2014/main" id="{3CE8E85A-F92D-4E28-B263-F394346BC613}"/>
              </a:ext>
            </a:extLst>
          </p:cNvPr>
          <p:cNvSpPr txBox="1"/>
          <p:nvPr/>
        </p:nvSpPr>
        <p:spPr>
          <a:xfrm>
            <a:off x="510361" y="1617786"/>
            <a:ext cx="10616887" cy="3425233"/>
          </a:xfrm>
          <a:prstGeom prst="rect">
            <a:avLst/>
          </a:prstGeom>
          <a:noFill/>
        </p:spPr>
        <p:txBody>
          <a:bodyPr wrap="square" rtlCol="0">
            <a:spAutoFit/>
          </a:bodyPr>
          <a:lstStyle/>
          <a:p>
            <a:pPr>
              <a:lnSpc>
                <a:spcPct val="114000"/>
              </a:lnSpc>
            </a:pPr>
            <a:r>
              <a:rPr lang="en-US" sz="2400" dirty="0"/>
              <a:t>Thrivent Charitable Impact &amp; Investing</a:t>
            </a:r>
            <a:r>
              <a:rPr lang="en-US" sz="2400" baseline="30000" dirty="0"/>
              <a:t>®</a:t>
            </a:r>
            <a:r>
              <a:rPr lang="en-US" sz="2400" dirty="0"/>
              <a:t> brings hope to the world by empowering people to create the change that matters most to them. We open the joy of generosity to all by making it easy for anyone to give to the causes they cherish. We take a holistic, personalized approach to help our donors create strategic charitable plans, illuminating new paths to personalized impact through visionary models, tailored service and deep expertise. Ignited by our faith, we are passionate about creating positive impact and inspiring lasting change in our communities.</a:t>
            </a:r>
          </a:p>
        </p:txBody>
      </p:sp>
    </p:spTree>
    <p:extLst>
      <p:ext uri="{BB962C8B-B14F-4D97-AF65-F5344CB8AC3E}">
        <p14:creationId xmlns:p14="http://schemas.microsoft.com/office/powerpoint/2010/main" val="7669417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FBB1853-7DA5-410A-BC26-0127F45F8911}"/>
              </a:ext>
            </a:extLst>
          </p:cNvPr>
          <p:cNvSpPr/>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Title 2">
            <a:extLst>
              <a:ext uri="{FF2B5EF4-FFF2-40B4-BE49-F238E27FC236}">
                <a16:creationId xmlns:a16="http://schemas.microsoft.com/office/drawing/2014/main" id="{394CE73F-A74F-4C89-90FA-01E8E75B0271}"/>
              </a:ext>
            </a:extLst>
          </p:cNvPr>
          <p:cNvSpPr>
            <a:spLocks noGrp="1"/>
          </p:cNvSpPr>
          <p:nvPr>
            <p:ph type="ctrTitle"/>
          </p:nvPr>
        </p:nvSpPr>
        <p:spPr/>
        <p:txBody>
          <a:bodyPr/>
          <a:lstStyle/>
          <a:p>
            <a:r>
              <a:rPr lang="en-US" dirty="0"/>
              <a:t>Thank you</a:t>
            </a:r>
            <a:endParaRPr lang="en-GB" dirty="0"/>
          </a:p>
        </p:txBody>
      </p:sp>
      <p:sp>
        <p:nvSpPr>
          <p:cNvPr id="5" name="Date Placeholder 4">
            <a:extLst>
              <a:ext uri="{FF2B5EF4-FFF2-40B4-BE49-F238E27FC236}">
                <a16:creationId xmlns:a16="http://schemas.microsoft.com/office/drawing/2014/main" id="{43C01C36-F6C9-C3C9-C5E7-7F145BE42783}"/>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6411836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307CCB2-2348-6F11-7D6A-4D419D7C48CB}"/>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1028283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21F9DA-AE76-A232-8F14-EB435C853E38}"/>
              </a:ext>
            </a:extLst>
          </p:cNvPr>
          <p:cNvSpPr>
            <a:spLocks noGrp="1"/>
          </p:cNvSpPr>
          <p:nvPr>
            <p:ph type="title"/>
          </p:nvPr>
        </p:nvSpPr>
        <p:spPr/>
        <p:txBody>
          <a:bodyPr/>
          <a:lstStyle/>
          <a:p>
            <a:r>
              <a:rPr lang="en-US" dirty="0"/>
              <a:t>Why do people give?*</a:t>
            </a:r>
          </a:p>
        </p:txBody>
      </p:sp>
      <p:sp>
        <p:nvSpPr>
          <p:cNvPr id="4" name="TextBox 3">
            <a:extLst>
              <a:ext uri="{FF2B5EF4-FFF2-40B4-BE49-F238E27FC236}">
                <a16:creationId xmlns:a16="http://schemas.microsoft.com/office/drawing/2014/main" id="{EEFCCB90-E4A1-0413-CED1-683E141426C8}"/>
              </a:ext>
            </a:extLst>
          </p:cNvPr>
          <p:cNvSpPr txBox="1"/>
          <p:nvPr/>
        </p:nvSpPr>
        <p:spPr>
          <a:xfrm>
            <a:off x="8608086" y="6448224"/>
            <a:ext cx="2989921" cy="215444"/>
          </a:xfrm>
          <a:prstGeom prst="rect">
            <a:avLst/>
          </a:prstGeom>
          <a:noFill/>
        </p:spPr>
        <p:txBody>
          <a:bodyPr wrap="none" rtlCol="0">
            <a:spAutoFit/>
          </a:bodyPr>
          <a:lstStyle/>
          <a:p>
            <a:r>
              <a:rPr lang="en-US" sz="800" dirty="0"/>
              <a:t>* Source: 2023 Thrivent Charitable Donor Satisfaction Survey</a:t>
            </a:r>
          </a:p>
        </p:txBody>
      </p:sp>
      <p:sp>
        <p:nvSpPr>
          <p:cNvPr id="3" name="Date Placeholder 2">
            <a:extLst>
              <a:ext uri="{FF2B5EF4-FFF2-40B4-BE49-F238E27FC236}">
                <a16:creationId xmlns:a16="http://schemas.microsoft.com/office/drawing/2014/main" id="{5FDF99C3-731C-9938-E173-3D5C2522309A}"/>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cxnSp>
        <p:nvCxnSpPr>
          <p:cNvPr id="5" name="Straight Connector 4">
            <a:extLst>
              <a:ext uri="{FF2B5EF4-FFF2-40B4-BE49-F238E27FC236}">
                <a16:creationId xmlns:a16="http://schemas.microsoft.com/office/drawing/2014/main" id="{5F1E314B-AE09-8F34-D672-6FC9CCD2AC9A}"/>
              </a:ext>
            </a:extLst>
          </p:cNvPr>
          <p:cNvCxnSpPr>
            <a:cxnSpLocks/>
          </p:cNvCxnSpPr>
          <p:nvPr/>
        </p:nvCxnSpPr>
        <p:spPr>
          <a:xfrm flipH="1">
            <a:off x="2285057" y="1793774"/>
            <a:ext cx="548640"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A512EF35-16E3-B53E-7198-E8143873EF8A}"/>
              </a:ext>
            </a:extLst>
          </p:cNvPr>
          <p:cNvSpPr txBox="1"/>
          <p:nvPr/>
        </p:nvSpPr>
        <p:spPr>
          <a:xfrm>
            <a:off x="3157690" y="1567815"/>
            <a:ext cx="2184210" cy="400110"/>
          </a:xfrm>
          <a:prstGeom prst="rect">
            <a:avLst/>
          </a:prstGeom>
          <a:noFill/>
        </p:spPr>
        <p:txBody>
          <a:bodyPr wrap="square" rtlCol="0">
            <a:spAutoFit/>
          </a:bodyPr>
          <a:lstStyle/>
          <a:p>
            <a:r>
              <a:rPr lang="en-US" sz="2000" dirty="0"/>
              <a:t>Help others</a:t>
            </a:r>
          </a:p>
        </p:txBody>
      </p:sp>
      <p:sp>
        <p:nvSpPr>
          <p:cNvPr id="8" name="TextBox 7">
            <a:extLst>
              <a:ext uri="{FF2B5EF4-FFF2-40B4-BE49-F238E27FC236}">
                <a16:creationId xmlns:a16="http://schemas.microsoft.com/office/drawing/2014/main" id="{1E15CC9E-0E81-F4EE-C5F1-A7A2D25600FA}"/>
              </a:ext>
            </a:extLst>
          </p:cNvPr>
          <p:cNvSpPr txBox="1"/>
          <p:nvPr/>
        </p:nvSpPr>
        <p:spPr>
          <a:xfrm>
            <a:off x="3157690" y="2688426"/>
            <a:ext cx="2809070" cy="400110"/>
          </a:xfrm>
          <a:prstGeom prst="rect">
            <a:avLst/>
          </a:prstGeom>
          <a:noFill/>
        </p:spPr>
        <p:txBody>
          <a:bodyPr wrap="square" rtlCol="0">
            <a:spAutoFit/>
          </a:bodyPr>
          <a:lstStyle/>
          <a:p>
            <a:r>
              <a:rPr lang="en-US" sz="2000" dirty="0"/>
              <a:t>Out of gratitude</a:t>
            </a:r>
          </a:p>
        </p:txBody>
      </p:sp>
      <p:sp>
        <p:nvSpPr>
          <p:cNvPr id="9" name="TextBox 8">
            <a:extLst>
              <a:ext uri="{FF2B5EF4-FFF2-40B4-BE49-F238E27FC236}">
                <a16:creationId xmlns:a16="http://schemas.microsoft.com/office/drawing/2014/main" id="{C71E6DE8-938A-D082-EE54-5F18A6FD612F}"/>
              </a:ext>
            </a:extLst>
          </p:cNvPr>
          <p:cNvSpPr txBox="1"/>
          <p:nvPr/>
        </p:nvSpPr>
        <p:spPr>
          <a:xfrm>
            <a:off x="3153449" y="3822624"/>
            <a:ext cx="3855810" cy="400110"/>
          </a:xfrm>
          <a:prstGeom prst="rect">
            <a:avLst/>
          </a:prstGeom>
          <a:noFill/>
        </p:spPr>
        <p:txBody>
          <a:bodyPr wrap="square" rtlCol="0">
            <a:spAutoFit/>
          </a:bodyPr>
          <a:lstStyle/>
          <a:p>
            <a:r>
              <a:rPr lang="en-US" sz="2000" dirty="0"/>
              <a:t>In response to life’s blessings</a:t>
            </a:r>
          </a:p>
        </p:txBody>
      </p:sp>
      <p:sp>
        <p:nvSpPr>
          <p:cNvPr id="10" name="TextBox 9">
            <a:extLst>
              <a:ext uri="{FF2B5EF4-FFF2-40B4-BE49-F238E27FC236}">
                <a16:creationId xmlns:a16="http://schemas.microsoft.com/office/drawing/2014/main" id="{A365864F-3F94-CF04-01A3-74BC0546A177}"/>
              </a:ext>
            </a:extLst>
          </p:cNvPr>
          <p:cNvSpPr txBox="1"/>
          <p:nvPr/>
        </p:nvSpPr>
        <p:spPr>
          <a:xfrm>
            <a:off x="3157690" y="5169386"/>
            <a:ext cx="5128589" cy="400110"/>
          </a:xfrm>
          <a:prstGeom prst="rect">
            <a:avLst/>
          </a:prstGeom>
          <a:noFill/>
        </p:spPr>
        <p:txBody>
          <a:bodyPr wrap="square" rtlCol="0">
            <a:spAutoFit/>
          </a:bodyPr>
          <a:lstStyle/>
          <a:p>
            <a:r>
              <a:rPr lang="en-US" sz="2000" dirty="0"/>
              <a:t>Positive impact in people’s lives</a:t>
            </a:r>
          </a:p>
        </p:txBody>
      </p:sp>
      <p:pic>
        <p:nvPicPr>
          <p:cNvPr id="11" name="Picture Placeholder 21">
            <a:extLst>
              <a:ext uri="{FF2B5EF4-FFF2-40B4-BE49-F238E27FC236}">
                <a16:creationId xmlns:a16="http://schemas.microsoft.com/office/drawing/2014/main" id="{73386D82-D9E5-82D6-B01F-DD1460999544}"/>
              </a:ext>
            </a:extLst>
          </p:cNvPr>
          <p:cNvPicPr>
            <a:picLocks noChangeAspect="1"/>
          </p:cNvPicPr>
          <p:nvPr/>
        </p:nvPicPr>
        <p:blipFill>
          <a:blip r:embed="rId3"/>
          <a:srcRect/>
          <a:stretch>
            <a:fillRect/>
          </a:stretch>
        </p:blipFill>
        <p:spPr>
          <a:xfrm>
            <a:off x="1028972" y="1231581"/>
            <a:ext cx="1103159" cy="1103159"/>
          </a:xfrm>
          <a:prstGeom prst="rect">
            <a:avLst/>
          </a:prstGeom>
        </p:spPr>
      </p:pic>
      <p:pic>
        <p:nvPicPr>
          <p:cNvPr id="14" name="Picture Placeholder 23" descr="Icon&#10;&#10;Description automatically generated">
            <a:extLst>
              <a:ext uri="{FF2B5EF4-FFF2-40B4-BE49-F238E27FC236}">
                <a16:creationId xmlns:a16="http://schemas.microsoft.com/office/drawing/2014/main" id="{65CD6CBF-097D-CEED-CFFA-652AB7D77574}"/>
              </a:ext>
            </a:extLst>
          </p:cNvPr>
          <p:cNvPicPr>
            <a:picLocks noChangeAspect="1"/>
          </p:cNvPicPr>
          <p:nvPr/>
        </p:nvPicPr>
        <p:blipFill>
          <a:blip r:embed="rId4"/>
          <a:srcRect/>
          <a:stretch>
            <a:fillRect/>
          </a:stretch>
        </p:blipFill>
        <p:spPr>
          <a:xfrm>
            <a:off x="1035254" y="2383803"/>
            <a:ext cx="1090594" cy="1090594"/>
          </a:xfrm>
          <a:prstGeom prst="rect">
            <a:avLst/>
          </a:prstGeom>
        </p:spPr>
      </p:pic>
      <p:pic>
        <p:nvPicPr>
          <p:cNvPr id="15" name="Picture Placeholder 25" descr="Icon&#10;&#10;Description automatically generated">
            <a:extLst>
              <a:ext uri="{FF2B5EF4-FFF2-40B4-BE49-F238E27FC236}">
                <a16:creationId xmlns:a16="http://schemas.microsoft.com/office/drawing/2014/main" id="{9CFA5162-EB23-8BC9-F682-3DAA8EFDE157}"/>
              </a:ext>
            </a:extLst>
          </p:cNvPr>
          <p:cNvPicPr>
            <a:picLocks noChangeAspect="1"/>
          </p:cNvPicPr>
          <p:nvPr/>
        </p:nvPicPr>
        <p:blipFill>
          <a:blip r:embed="rId5"/>
          <a:srcRect/>
          <a:stretch>
            <a:fillRect/>
          </a:stretch>
        </p:blipFill>
        <p:spPr>
          <a:xfrm>
            <a:off x="1068329" y="3429000"/>
            <a:ext cx="1142256" cy="1142256"/>
          </a:xfrm>
          <a:prstGeom prst="rect">
            <a:avLst/>
          </a:prstGeom>
        </p:spPr>
      </p:pic>
      <p:pic>
        <p:nvPicPr>
          <p:cNvPr id="18" name="Picture Placeholder 6" descr="Icon&#10;&#10;Description automatically generated">
            <a:extLst>
              <a:ext uri="{FF2B5EF4-FFF2-40B4-BE49-F238E27FC236}">
                <a16:creationId xmlns:a16="http://schemas.microsoft.com/office/drawing/2014/main" id="{9DC4AC58-D91E-5513-09F5-D3F78EE89C7C}"/>
              </a:ext>
            </a:extLst>
          </p:cNvPr>
          <p:cNvPicPr>
            <a:picLocks noChangeAspect="1"/>
          </p:cNvPicPr>
          <p:nvPr/>
        </p:nvPicPr>
        <p:blipFill>
          <a:blip r:embed="rId6"/>
          <a:srcRect/>
          <a:stretch>
            <a:fillRect/>
          </a:stretch>
        </p:blipFill>
        <p:spPr>
          <a:xfrm>
            <a:off x="1051707" y="4688324"/>
            <a:ext cx="1057689" cy="1057689"/>
          </a:xfrm>
          <a:prstGeom prst="rect">
            <a:avLst/>
          </a:prstGeom>
        </p:spPr>
      </p:pic>
      <p:cxnSp>
        <p:nvCxnSpPr>
          <p:cNvPr id="19" name="Straight Connector 18">
            <a:extLst>
              <a:ext uri="{FF2B5EF4-FFF2-40B4-BE49-F238E27FC236}">
                <a16:creationId xmlns:a16="http://schemas.microsoft.com/office/drawing/2014/main" id="{47F18AD0-A33A-02F5-A7CC-71AE1B66CA62}"/>
              </a:ext>
            </a:extLst>
          </p:cNvPr>
          <p:cNvCxnSpPr>
            <a:cxnSpLocks/>
          </p:cNvCxnSpPr>
          <p:nvPr/>
        </p:nvCxnSpPr>
        <p:spPr>
          <a:xfrm flipH="1">
            <a:off x="2285057" y="2843551"/>
            <a:ext cx="548640"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3AC87912-876F-A099-3217-99CA0D7CE1F1}"/>
              </a:ext>
            </a:extLst>
          </p:cNvPr>
          <p:cNvCxnSpPr>
            <a:cxnSpLocks/>
          </p:cNvCxnSpPr>
          <p:nvPr/>
        </p:nvCxnSpPr>
        <p:spPr>
          <a:xfrm flipH="1">
            <a:off x="2285057" y="4030437"/>
            <a:ext cx="548640"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545A51BD-E568-D6FB-4D51-9F47A721A40F}"/>
              </a:ext>
            </a:extLst>
          </p:cNvPr>
          <p:cNvCxnSpPr>
            <a:cxnSpLocks/>
          </p:cNvCxnSpPr>
          <p:nvPr/>
        </p:nvCxnSpPr>
        <p:spPr>
          <a:xfrm flipH="1">
            <a:off x="2210585" y="5311944"/>
            <a:ext cx="548640"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116570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1B15E5-427A-0E47-BF9D-8B2083165C2E}"/>
              </a:ext>
            </a:extLst>
          </p:cNvPr>
          <p:cNvSpPr>
            <a:spLocks noGrp="1"/>
          </p:cNvSpPr>
          <p:nvPr>
            <p:ph type="title"/>
          </p:nvPr>
        </p:nvSpPr>
        <p:spPr/>
        <p:txBody>
          <a:bodyPr/>
          <a:lstStyle/>
          <a:p>
            <a:r>
              <a:rPr lang="en-US" dirty="0"/>
              <a:t>Expressing your generosity</a:t>
            </a:r>
          </a:p>
        </p:txBody>
      </p:sp>
      <p:sp>
        <p:nvSpPr>
          <p:cNvPr id="3" name="Date Placeholder 2">
            <a:extLst>
              <a:ext uri="{FF2B5EF4-FFF2-40B4-BE49-F238E27FC236}">
                <a16:creationId xmlns:a16="http://schemas.microsoft.com/office/drawing/2014/main" id="{80D84610-20A1-7585-8470-64822360718C}"/>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cxnSp>
        <p:nvCxnSpPr>
          <p:cNvPr id="7" name="Straight Connector 6">
            <a:extLst>
              <a:ext uri="{FF2B5EF4-FFF2-40B4-BE49-F238E27FC236}">
                <a16:creationId xmlns:a16="http://schemas.microsoft.com/office/drawing/2014/main" id="{0B5F2F14-A971-87A8-D67C-D5B83F3277D0}"/>
              </a:ext>
            </a:extLst>
          </p:cNvPr>
          <p:cNvCxnSpPr>
            <a:cxnSpLocks/>
          </p:cNvCxnSpPr>
          <p:nvPr/>
        </p:nvCxnSpPr>
        <p:spPr>
          <a:xfrm>
            <a:off x="0" y="5445975"/>
            <a:ext cx="12192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42" name="Group 41">
            <a:extLst>
              <a:ext uri="{FF2B5EF4-FFF2-40B4-BE49-F238E27FC236}">
                <a16:creationId xmlns:a16="http://schemas.microsoft.com/office/drawing/2014/main" id="{F64A0218-7BF5-0A3E-182B-88E29EA2BB0A}"/>
              </a:ext>
            </a:extLst>
          </p:cNvPr>
          <p:cNvGrpSpPr/>
          <p:nvPr/>
        </p:nvGrpSpPr>
        <p:grpSpPr>
          <a:xfrm>
            <a:off x="5337394" y="1802304"/>
            <a:ext cx="1589206" cy="3838479"/>
            <a:chOff x="4168167" y="1802304"/>
            <a:chExt cx="1589206" cy="3838479"/>
          </a:xfrm>
        </p:grpSpPr>
        <p:grpSp>
          <p:nvGrpSpPr>
            <p:cNvPr id="20" name="Group 19">
              <a:extLst>
                <a:ext uri="{FF2B5EF4-FFF2-40B4-BE49-F238E27FC236}">
                  <a16:creationId xmlns:a16="http://schemas.microsoft.com/office/drawing/2014/main" id="{A5F9B17C-829C-4F4B-E774-D9C33A9A951D}"/>
                </a:ext>
              </a:extLst>
            </p:cNvPr>
            <p:cNvGrpSpPr/>
            <p:nvPr/>
          </p:nvGrpSpPr>
          <p:grpSpPr>
            <a:xfrm>
              <a:off x="4168167" y="2781394"/>
              <a:ext cx="1589206" cy="2859389"/>
              <a:chOff x="4009791" y="2781394"/>
              <a:chExt cx="1589206" cy="2859389"/>
            </a:xfrm>
          </p:grpSpPr>
          <p:sp>
            <p:nvSpPr>
              <p:cNvPr id="22" name="Oval 21">
                <a:extLst>
                  <a:ext uri="{FF2B5EF4-FFF2-40B4-BE49-F238E27FC236}">
                    <a16:creationId xmlns:a16="http://schemas.microsoft.com/office/drawing/2014/main" id="{9E7F2402-7A41-8C2D-59D7-FBA786A00F3E}"/>
                  </a:ext>
                </a:extLst>
              </p:cNvPr>
              <p:cNvSpPr/>
              <p:nvPr/>
            </p:nvSpPr>
            <p:spPr>
              <a:xfrm>
                <a:off x="4613387" y="5238448"/>
                <a:ext cx="402335" cy="4023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Connector 22">
                <a:extLst>
                  <a:ext uri="{FF2B5EF4-FFF2-40B4-BE49-F238E27FC236}">
                    <a16:creationId xmlns:a16="http://schemas.microsoft.com/office/drawing/2014/main" id="{2D3329C6-2132-B3BC-2553-6A208D790970}"/>
                  </a:ext>
                </a:extLst>
              </p:cNvPr>
              <p:cNvCxnSpPr>
                <a:cxnSpLocks/>
              </p:cNvCxnSpPr>
              <p:nvPr/>
            </p:nvCxnSpPr>
            <p:spPr>
              <a:xfrm flipH="1" flipV="1">
                <a:off x="4812725" y="2781394"/>
                <a:ext cx="3658" cy="256032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5" name="Text Placeholder 26">
                <a:extLst>
                  <a:ext uri="{FF2B5EF4-FFF2-40B4-BE49-F238E27FC236}">
                    <a16:creationId xmlns:a16="http://schemas.microsoft.com/office/drawing/2014/main" id="{75FDF796-1405-BC61-0F7D-49B049328383}"/>
                  </a:ext>
                </a:extLst>
              </p:cNvPr>
              <p:cNvSpPr txBox="1">
                <a:spLocks/>
              </p:cNvSpPr>
              <p:nvPr/>
            </p:nvSpPr>
            <p:spPr>
              <a:xfrm>
                <a:off x="4009791" y="3249087"/>
                <a:ext cx="1589206" cy="660792"/>
              </a:xfrm>
              <a:prstGeom prst="rect">
                <a:avLst/>
              </a:prstGeom>
              <a:solidFill>
                <a:schemeClr val="bg2"/>
              </a:solidFill>
            </p:spPr>
            <p:txBody>
              <a:bodyPr vert="horz" lIns="0" tIns="0" rIns="0" bIns="0" rtlCol="0" anchor="t">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algn="ctr"/>
                <a:r>
                  <a:rPr lang="en-GB" sz="1800" b="0" dirty="0"/>
                  <a:t>Intentional giving</a:t>
                </a:r>
              </a:p>
            </p:txBody>
          </p:sp>
        </p:grpSp>
        <p:pic>
          <p:nvPicPr>
            <p:cNvPr id="36" name="Picture 35" descr="Icon&#10;&#10;Description automatically generated">
              <a:extLst>
                <a:ext uri="{FF2B5EF4-FFF2-40B4-BE49-F238E27FC236}">
                  <a16:creationId xmlns:a16="http://schemas.microsoft.com/office/drawing/2014/main" id="{7B3728F8-52E7-1D24-B691-49747ABB8C1A}"/>
                </a:ext>
              </a:extLst>
            </p:cNvPr>
            <p:cNvPicPr>
              <a:picLocks noChangeAspect="1"/>
            </p:cNvPicPr>
            <p:nvPr/>
          </p:nvPicPr>
          <p:blipFill>
            <a:blip r:embed="rId3"/>
            <a:stretch>
              <a:fillRect/>
            </a:stretch>
          </p:blipFill>
          <p:spPr>
            <a:xfrm>
              <a:off x="4470948" y="1802304"/>
              <a:ext cx="917450" cy="917450"/>
            </a:xfrm>
            <a:prstGeom prst="rect">
              <a:avLst/>
            </a:prstGeom>
          </p:spPr>
        </p:pic>
      </p:grpSp>
      <p:grpSp>
        <p:nvGrpSpPr>
          <p:cNvPr id="43" name="Group 42">
            <a:extLst>
              <a:ext uri="{FF2B5EF4-FFF2-40B4-BE49-F238E27FC236}">
                <a16:creationId xmlns:a16="http://schemas.microsoft.com/office/drawing/2014/main" id="{665D1EE4-6648-FE1D-9812-87D16B7FBAC0}"/>
              </a:ext>
            </a:extLst>
          </p:cNvPr>
          <p:cNvGrpSpPr/>
          <p:nvPr/>
        </p:nvGrpSpPr>
        <p:grpSpPr>
          <a:xfrm>
            <a:off x="2528226" y="1802304"/>
            <a:ext cx="1592864" cy="3838479"/>
            <a:chOff x="1358999" y="1802304"/>
            <a:chExt cx="1592864" cy="3838479"/>
          </a:xfrm>
        </p:grpSpPr>
        <p:grpSp>
          <p:nvGrpSpPr>
            <p:cNvPr id="8" name="Group 7">
              <a:extLst>
                <a:ext uri="{FF2B5EF4-FFF2-40B4-BE49-F238E27FC236}">
                  <a16:creationId xmlns:a16="http://schemas.microsoft.com/office/drawing/2014/main" id="{E5D5D7C1-2F76-FE7C-773D-6D48F55D0C0F}"/>
                </a:ext>
              </a:extLst>
            </p:cNvPr>
            <p:cNvGrpSpPr/>
            <p:nvPr/>
          </p:nvGrpSpPr>
          <p:grpSpPr>
            <a:xfrm>
              <a:off x="1358999" y="2768472"/>
              <a:ext cx="1592864" cy="2872311"/>
              <a:chOff x="1358999" y="2768472"/>
              <a:chExt cx="1592864" cy="2872311"/>
            </a:xfrm>
          </p:grpSpPr>
          <p:sp>
            <p:nvSpPr>
              <p:cNvPr id="10" name="Oval 9">
                <a:extLst>
                  <a:ext uri="{FF2B5EF4-FFF2-40B4-BE49-F238E27FC236}">
                    <a16:creationId xmlns:a16="http://schemas.microsoft.com/office/drawing/2014/main" id="{975C1C24-AF79-D0E5-F328-40E513385374}"/>
                  </a:ext>
                </a:extLst>
              </p:cNvPr>
              <p:cNvSpPr/>
              <p:nvPr/>
            </p:nvSpPr>
            <p:spPr>
              <a:xfrm>
                <a:off x="1954264" y="5238448"/>
                <a:ext cx="402335" cy="4023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a:extLst>
                  <a:ext uri="{FF2B5EF4-FFF2-40B4-BE49-F238E27FC236}">
                    <a16:creationId xmlns:a16="http://schemas.microsoft.com/office/drawing/2014/main" id="{EBE2A67A-615C-2D3E-BD57-9D1C5B6CBB20}"/>
                  </a:ext>
                </a:extLst>
              </p:cNvPr>
              <p:cNvCxnSpPr>
                <a:cxnSpLocks/>
              </p:cNvCxnSpPr>
              <p:nvPr/>
            </p:nvCxnSpPr>
            <p:spPr>
              <a:xfrm flipH="1" flipV="1">
                <a:off x="2153602" y="2768472"/>
                <a:ext cx="3658" cy="256032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 Placeholder 24">
                <a:extLst>
                  <a:ext uri="{FF2B5EF4-FFF2-40B4-BE49-F238E27FC236}">
                    <a16:creationId xmlns:a16="http://schemas.microsoft.com/office/drawing/2014/main" id="{8F3192BC-39DC-FC94-7250-3EB02AB12EA5}"/>
                  </a:ext>
                </a:extLst>
              </p:cNvPr>
              <p:cNvSpPr txBox="1">
                <a:spLocks/>
              </p:cNvSpPr>
              <p:nvPr/>
            </p:nvSpPr>
            <p:spPr>
              <a:xfrm>
                <a:off x="1358999" y="3249086"/>
                <a:ext cx="1592864" cy="660792"/>
              </a:xfrm>
              <a:prstGeom prst="rect">
                <a:avLst/>
              </a:prstGeom>
              <a:solidFill>
                <a:schemeClr val="bg2"/>
              </a:solidFill>
            </p:spPr>
            <p:txBody>
              <a:bodyPr vert="horz" lIns="0" tIns="0" rIns="0" bIns="0" rtlCol="0" anchor="t">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algn="ctr"/>
                <a:r>
                  <a:rPr lang="en-GB" sz="1800" b="0" dirty="0"/>
                  <a:t>Spontaneous giving</a:t>
                </a:r>
              </a:p>
            </p:txBody>
          </p:sp>
        </p:grpSp>
        <p:pic>
          <p:nvPicPr>
            <p:cNvPr id="38" name="Picture 37" descr="Icon&#10;&#10;Description automatically generated">
              <a:extLst>
                <a:ext uri="{FF2B5EF4-FFF2-40B4-BE49-F238E27FC236}">
                  <a16:creationId xmlns:a16="http://schemas.microsoft.com/office/drawing/2014/main" id="{E1D1E17D-9FFF-B8BE-DF75-B90948E61AC4}"/>
                </a:ext>
              </a:extLst>
            </p:cNvPr>
            <p:cNvPicPr>
              <a:picLocks noChangeAspect="1"/>
            </p:cNvPicPr>
            <p:nvPr/>
          </p:nvPicPr>
          <p:blipFill>
            <a:blip r:embed="rId4"/>
            <a:stretch>
              <a:fillRect/>
            </a:stretch>
          </p:blipFill>
          <p:spPr>
            <a:xfrm>
              <a:off x="1698535" y="1802304"/>
              <a:ext cx="917450" cy="917450"/>
            </a:xfrm>
            <a:prstGeom prst="rect">
              <a:avLst/>
            </a:prstGeom>
          </p:spPr>
        </p:pic>
      </p:grpSp>
      <p:grpSp>
        <p:nvGrpSpPr>
          <p:cNvPr id="41" name="Group 40">
            <a:extLst>
              <a:ext uri="{FF2B5EF4-FFF2-40B4-BE49-F238E27FC236}">
                <a16:creationId xmlns:a16="http://schemas.microsoft.com/office/drawing/2014/main" id="{29006792-342B-DF16-96F4-4E28D842D686}"/>
              </a:ext>
            </a:extLst>
          </p:cNvPr>
          <p:cNvGrpSpPr/>
          <p:nvPr/>
        </p:nvGrpSpPr>
        <p:grpSpPr>
          <a:xfrm>
            <a:off x="8163224" y="1802304"/>
            <a:ext cx="1260305" cy="3838479"/>
            <a:chOff x="6993997" y="1802304"/>
            <a:chExt cx="1260305" cy="3838479"/>
          </a:xfrm>
        </p:grpSpPr>
        <p:grpSp>
          <p:nvGrpSpPr>
            <p:cNvPr id="26" name="Group 25">
              <a:extLst>
                <a:ext uri="{FF2B5EF4-FFF2-40B4-BE49-F238E27FC236}">
                  <a16:creationId xmlns:a16="http://schemas.microsoft.com/office/drawing/2014/main" id="{FD4FD8C2-85C9-5965-B693-A317D702EC07}"/>
                </a:ext>
              </a:extLst>
            </p:cNvPr>
            <p:cNvGrpSpPr/>
            <p:nvPr/>
          </p:nvGrpSpPr>
          <p:grpSpPr>
            <a:xfrm>
              <a:off x="6993997" y="2781394"/>
              <a:ext cx="1260305" cy="2859389"/>
              <a:chOff x="6869615" y="2781394"/>
              <a:chExt cx="1260305" cy="2859389"/>
            </a:xfrm>
          </p:grpSpPr>
          <p:sp>
            <p:nvSpPr>
              <p:cNvPr id="28" name="Oval 27">
                <a:extLst>
                  <a:ext uri="{FF2B5EF4-FFF2-40B4-BE49-F238E27FC236}">
                    <a16:creationId xmlns:a16="http://schemas.microsoft.com/office/drawing/2014/main" id="{FBB0BF2D-2AAC-C5A9-3655-53640199F50F}"/>
                  </a:ext>
                </a:extLst>
              </p:cNvPr>
              <p:cNvSpPr/>
              <p:nvPr/>
            </p:nvSpPr>
            <p:spPr>
              <a:xfrm>
                <a:off x="7298600" y="5238448"/>
                <a:ext cx="402335" cy="4023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9" name="Straight Connector 28">
                <a:extLst>
                  <a:ext uri="{FF2B5EF4-FFF2-40B4-BE49-F238E27FC236}">
                    <a16:creationId xmlns:a16="http://schemas.microsoft.com/office/drawing/2014/main" id="{E14355C5-5948-1378-2ED1-FB20D5854666}"/>
                  </a:ext>
                </a:extLst>
              </p:cNvPr>
              <p:cNvCxnSpPr>
                <a:cxnSpLocks/>
              </p:cNvCxnSpPr>
              <p:nvPr/>
            </p:nvCxnSpPr>
            <p:spPr>
              <a:xfrm flipH="1" flipV="1">
                <a:off x="7497938" y="2781394"/>
                <a:ext cx="3658" cy="256032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31" name="Text Placeholder 25">
                <a:extLst>
                  <a:ext uri="{FF2B5EF4-FFF2-40B4-BE49-F238E27FC236}">
                    <a16:creationId xmlns:a16="http://schemas.microsoft.com/office/drawing/2014/main" id="{C2A917CB-0A50-5869-17D2-A7BB0A996A17}"/>
                  </a:ext>
                </a:extLst>
              </p:cNvPr>
              <p:cNvSpPr txBox="1">
                <a:spLocks/>
              </p:cNvSpPr>
              <p:nvPr/>
            </p:nvSpPr>
            <p:spPr>
              <a:xfrm>
                <a:off x="6869615" y="3249086"/>
                <a:ext cx="1260305" cy="660793"/>
              </a:xfrm>
              <a:prstGeom prst="rect">
                <a:avLst/>
              </a:prstGeom>
              <a:solidFill>
                <a:schemeClr val="bg2"/>
              </a:solidFill>
            </p:spPr>
            <p:txBody>
              <a:bodyPr vert="horz" lIns="0" tIns="0" rIns="0" bIns="0" rtlCol="0" anchor="t">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algn="ctr"/>
                <a:r>
                  <a:rPr lang="en-GB" sz="1800" b="0" dirty="0"/>
                  <a:t>Planned giving</a:t>
                </a:r>
              </a:p>
            </p:txBody>
          </p:sp>
        </p:grpSp>
        <p:pic>
          <p:nvPicPr>
            <p:cNvPr id="40" name="Picture 39" descr="Icon&#10;&#10;Description automatically generated">
              <a:extLst>
                <a:ext uri="{FF2B5EF4-FFF2-40B4-BE49-F238E27FC236}">
                  <a16:creationId xmlns:a16="http://schemas.microsoft.com/office/drawing/2014/main" id="{2D8BB657-D482-4E90-FD2D-E50D983B590A}"/>
                </a:ext>
              </a:extLst>
            </p:cNvPr>
            <p:cNvPicPr>
              <a:picLocks noChangeAspect="1"/>
            </p:cNvPicPr>
            <p:nvPr/>
          </p:nvPicPr>
          <p:blipFill>
            <a:blip r:embed="rId5"/>
            <a:stretch>
              <a:fillRect/>
            </a:stretch>
          </p:blipFill>
          <p:spPr>
            <a:xfrm>
              <a:off x="7232713" y="1802304"/>
              <a:ext cx="917450" cy="917450"/>
            </a:xfrm>
            <a:prstGeom prst="rect">
              <a:avLst/>
            </a:prstGeom>
          </p:spPr>
        </p:pic>
      </p:grpSp>
    </p:spTree>
    <p:extLst>
      <p:ext uri="{BB962C8B-B14F-4D97-AF65-F5344CB8AC3E}">
        <p14:creationId xmlns:p14="http://schemas.microsoft.com/office/powerpoint/2010/main" val="13953242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8C9F21E-411A-1B12-964A-603C9C019CF1}"/>
              </a:ext>
            </a:extLst>
          </p:cNvPr>
          <p:cNvSpPr/>
          <p:nvPr/>
        </p:nvSpPr>
        <p:spPr>
          <a:xfrm>
            <a:off x="4347197" y="1460665"/>
            <a:ext cx="3607733" cy="4547042"/>
          </a:xfrm>
          <a:prstGeom prst="rect">
            <a:avLst/>
          </a:prstGeom>
          <a:solidFill>
            <a:srgbClr val="F9F9F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B5328C0F-1EDD-28CF-6F71-A2ED0280B458}"/>
              </a:ext>
            </a:extLst>
          </p:cNvPr>
          <p:cNvSpPr/>
          <p:nvPr/>
        </p:nvSpPr>
        <p:spPr>
          <a:xfrm>
            <a:off x="8101344" y="1460665"/>
            <a:ext cx="3607733" cy="4547042"/>
          </a:xfrm>
          <a:prstGeom prst="rect">
            <a:avLst/>
          </a:prstGeom>
          <a:solidFill>
            <a:srgbClr val="F9F9F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0A2605B8-8CAC-1A57-6940-031C79263167}"/>
              </a:ext>
            </a:extLst>
          </p:cNvPr>
          <p:cNvSpPr/>
          <p:nvPr/>
        </p:nvSpPr>
        <p:spPr>
          <a:xfrm>
            <a:off x="619822" y="1460665"/>
            <a:ext cx="3607733" cy="4547042"/>
          </a:xfrm>
          <a:prstGeom prst="rect">
            <a:avLst/>
          </a:prstGeom>
          <a:solidFill>
            <a:srgbClr val="F9F9F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59D6D467-F516-1AB8-DDFC-99F96374528A}"/>
              </a:ext>
            </a:extLst>
          </p:cNvPr>
          <p:cNvSpPr txBox="1"/>
          <p:nvPr/>
        </p:nvSpPr>
        <p:spPr>
          <a:xfrm>
            <a:off x="8650034" y="3483384"/>
            <a:ext cx="2510353" cy="677108"/>
          </a:xfrm>
          <a:prstGeom prst="rect">
            <a:avLst/>
          </a:prstGeom>
          <a:noFill/>
        </p:spPr>
        <p:txBody>
          <a:bodyPr wrap="square" rtlCol="0">
            <a:spAutoFit/>
          </a:bodyPr>
          <a:lstStyle/>
          <a:p>
            <a:pPr algn="ctr"/>
            <a:r>
              <a:rPr lang="en-US" sz="2400" b="1" dirty="0">
                <a:solidFill>
                  <a:schemeClr val="accent2"/>
                </a:solidFill>
              </a:rPr>
              <a:t>Grant</a:t>
            </a:r>
          </a:p>
          <a:p>
            <a:pPr algn="ctr"/>
            <a:r>
              <a:rPr lang="en-US" sz="1400" dirty="0"/>
              <a:t>Distributions</a:t>
            </a:r>
          </a:p>
        </p:txBody>
      </p:sp>
      <p:sp>
        <p:nvSpPr>
          <p:cNvPr id="12" name="TextBox 11">
            <a:extLst>
              <a:ext uri="{FF2B5EF4-FFF2-40B4-BE49-F238E27FC236}">
                <a16:creationId xmlns:a16="http://schemas.microsoft.com/office/drawing/2014/main" id="{0DD29DB0-A7CA-14CF-1A18-86823999BA74}"/>
              </a:ext>
            </a:extLst>
          </p:cNvPr>
          <p:cNvSpPr txBox="1"/>
          <p:nvPr/>
        </p:nvSpPr>
        <p:spPr>
          <a:xfrm>
            <a:off x="545985" y="3483384"/>
            <a:ext cx="3755407" cy="677108"/>
          </a:xfrm>
          <a:prstGeom prst="rect">
            <a:avLst/>
          </a:prstGeom>
          <a:noFill/>
        </p:spPr>
        <p:txBody>
          <a:bodyPr wrap="square" rtlCol="0">
            <a:spAutoFit/>
          </a:bodyPr>
          <a:lstStyle/>
          <a:p>
            <a:pPr algn="ctr"/>
            <a:r>
              <a:rPr lang="en-US" sz="2400" b="1" dirty="0">
                <a:solidFill>
                  <a:schemeClr val="accent2"/>
                </a:solidFill>
              </a:rPr>
              <a:t>Give</a:t>
            </a:r>
          </a:p>
          <a:p>
            <a:pPr algn="ctr"/>
            <a:r>
              <a:rPr lang="en-US" sz="1400" dirty="0">
                <a:solidFill>
                  <a:srgbClr val="000000"/>
                </a:solidFill>
              </a:rPr>
              <a:t>Give Now. Give Later. Give &amp; Receive™.</a:t>
            </a:r>
          </a:p>
        </p:txBody>
      </p:sp>
      <p:pic>
        <p:nvPicPr>
          <p:cNvPr id="14" name="Picture 13" descr="Icon&#10;&#10;Description automatically generated">
            <a:extLst>
              <a:ext uri="{FF2B5EF4-FFF2-40B4-BE49-F238E27FC236}">
                <a16:creationId xmlns:a16="http://schemas.microsoft.com/office/drawing/2014/main" id="{E51C7F6B-2345-01D5-B036-E09C1FA1F2B1}"/>
              </a:ext>
            </a:extLst>
          </p:cNvPr>
          <p:cNvPicPr>
            <a:picLocks noChangeAspect="1"/>
          </p:cNvPicPr>
          <p:nvPr/>
        </p:nvPicPr>
        <p:blipFill>
          <a:blip r:embed="rId3"/>
          <a:stretch>
            <a:fillRect/>
          </a:stretch>
        </p:blipFill>
        <p:spPr>
          <a:xfrm>
            <a:off x="1809806" y="2128014"/>
            <a:ext cx="1227764" cy="1231857"/>
          </a:xfrm>
          <a:prstGeom prst="rect">
            <a:avLst/>
          </a:prstGeom>
        </p:spPr>
      </p:pic>
      <p:sp>
        <p:nvSpPr>
          <p:cNvPr id="16" name="Text Placeholder 6">
            <a:extLst>
              <a:ext uri="{FF2B5EF4-FFF2-40B4-BE49-F238E27FC236}">
                <a16:creationId xmlns:a16="http://schemas.microsoft.com/office/drawing/2014/main" id="{ACA2F87D-F3B6-6292-39E1-0A50D0898E68}"/>
              </a:ext>
            </a:extLst>
          </p:cNvPr>
          <p:cNvSpPr txBox="1">
            <a:spLocks/>
          </p:cNvSpPr>
          <p:nvPr/>
        </p:nvSpPr>
        <p:spPr>
          <a:xfrm>
            <a:off x="8330546" y="4338395"/>
            <a:ext cx="3149329" cy="1492251"/>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algn="ctr"/>
            <a:r>
              <a:rPr lang="en-US" altLang="en-US" sz="2000" b="0" dirty="0"/>
              <a:t>Donor recommends grants to the charities and causes of their choice over time</a:t>
            </a:r>
            <a:endParaRPr lang="en-GB" sz="2000" b="0" dirty="0"/>
          </a:p>
        </p:txBody>
      </p:sp>
      <p:sp>
        <p:nvSpPr>
          <p:cNvPr id="17" name="Text Placeholder 5">
            <a:extLst>
              <a:ext uri="{FF2B5EF4-FFF2-40B4-BE49-F238E27FC236}">
                <a16:creationId xmlns:a16="http://schemas.microsoft.com/office/drawing/2014/main" id="{2D6E1E84-EC02-2E44-6A6C-DE4C3A801D7D}"/>
              </a:ext>
            </a:extLst>
          </p:cNvPr>
          <p:cNvSpPr txBox="1">
            <a:spLocks/>
          </p:cNvSpPr>
          <p:nvPr/>
        </p:nvSpPr>
        <p:spPr>
          <a:xfrm>
            <a:off x="4555738" y="4338395"/>
            <a:ext cx="3190650" cy="1148604"/>
          </a:xfrm>
          <a:prstGeom prst="rect">
            <a:avLst/>
          </a:prstGeom>
          <a:noFill/>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algn="ctr"/>
            <a:r>
              <a:rPr lang="en-US" sz="2000" b="0" dirty="0"/>
              <a:t>Gifts are invested with sound stewardship and within your risk tolerance to potentially expand your charitable impact</a:t>
            </a:r>
            <a:endParaRPr lang="en-GB" sz="2000" b="0" dirty="0"/>
          </a:p>
        </p:txBody>
      </p:sp>
      <p:pic>
        <p:nvPicPr>
          <p:cNvPr id="19" name="Picture 18" descr="Icon&#10;&#10;Description automatically generated">
            <a:extLst>
              <a:ext uri="{FF2B5EF4-FFF2-40B4-BE49-F238E27FC236}">
                <a16:creationId xmlns:a16="http://schemas.microsoft.com/office/drawing/2014/main" id="{423AAAE7-9A0A-016A-4B6E-3317DEE259C5}"/>
              </a:ext>
            </a:extLst>
          </p:cNvPr>
          <p:cNvPicPr>
            <a:picLocks noChangeAspect="1"/>
          </p:cNvPicPr>
          <p:nvPr/>
        </p:nvPicPr>
        <p:blipFill>
          <a:blip r:embed="rId4"/>
          <a:stretch>
            <a:fillRect/>
          </a:stretch>
        </p:blipFill>
        <p:spPr>
          <a:xfrm>
            <a:off x="5475716" y="2061035"/>
            <a:ext cx="1350694" cy="1350694"/>
          </a:xfrm>
          <a:prstGeom prst="rect">
            <a:avLst/>
          </a:prstGeom>
        </p:spPr>
      </p:pic>
      <p:sp>
        <p:nvSpPr>
          <p:cNvPr id="21" name="Text Placeholder 6">
            <a:extLst>
              <a:ext uri="{FF2B5EF4-FFF2-40B4-BE49-F238E27FC236}">
                <a16:creationId xmlns:a16="http://schemas.microsoft.com/office/drawing/2014/main" id="{73864C63-C755-B596-3930-EA685EA2EB8A}"/>
              </a:ext>
            </a:extLst>
          </p:cNvPr>
          <p:cNvSpPr txBox="1">
            <a:spLocks/>
          </p:cNvSpPr>
          <p:nvPr/>
        </p:nvSpPr>
        <p:spPr>
          <a:xfrm>
            <a:off x="1068499" y="4338395"/>
            <a:ext cx="2710379" cy="1075112"/>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algn="ctr"/>
            <a:r>
              <a:rPr lang="en-US" altLang="en-US" sz="2000" b="0" dirty="0"/>
              <a:t>Donor contributes assets to the charitable fund</a:t>
            </a:r>
            <a:endParaRPr lang="en-GB" sz="2000" b="0" dirty="0"/>
          </a:p>
        </p:txBody>
      </p:sp>
      <p:sp>
        <p:nvSpPr>
          <p:cNvPr id="22" name="TextBox 21">
            <a:extLst>
              <a:ext uri="{FF2B5EF4-FFF2-40B4-BE49-F238E27FC236}">
                <a16:creationId xmlns:a16="http://schemas.microsoft.com/office/drawing/2014/main" id="{50DEBCCC-5784-BFFD-C602-BB721D7BA776}"/>
              </a:ext>
            </a:extLst>
          </p:cNvPr>
          <p:cNvSpPr txBox="1"/>
          <p:nvPr/>
        </p:nvSpPr>
        <p:spPr>
          <a:xfrm>
            <a:off x="4895887" y="3483384"/>
            <a:ext cx="2510353" cy="677108"/>
          </a:xfrm>
          <a:prstGeom prst="rect">
            <a:avLst/>
          </a:prstGeom>
          <a:noFill/>
        </p:spPr>
        <p:txBody>
          <a:bodyPr wrap="square" rtlCol="0">
            <a:spAutoFit/>
          </a:bodyPr>
          <a:lstStyle/>
          <a:p>
            <a:pPr algn="ctr"/>
            <a:r>
              <a:rPr lang="en-US" sz="2400" b="1" dirty="0">
                <a:solidFill>
                  <a:schemeClr val="accent2"/>
                </a:solidFill>
              </a:rPr>
              <a:t>Grow</a:t>
            </a:r>
          </a:p>
          <a:p>
            <a:pPr algn="ctr"/>
            <a:r>
              <a:rPr lang="en-US" sz="1400" dirty="0">
                <a:solidFill>
                  <a:srgbClr val="000000"/>
                </a:solidFill>
              </a:rPr>
              <a:t>Charitable fund</a:t>
            </a:r>
            <a:endParaRPr lang="en-US" sz="1400" b="1" dirty="0">
              <a:solidFill>
                <a:schemeClr val="accent2"/>
              </a:solidFill>
            </a:endParaRPr>
          </a:p>
        </p:txBody>
      </p:sp>
      <p:pic>
        <p:nvPicPr>
          <p:cNvPr id="23" name="Picture 22" descr="Icon&#10;&#10;Description automatically generated">
            <a:extLst>
              <a:ext uri="{FF2B5EF4-FFF2-40B4-BE49-F238E27FC236}">
                <a16:creationId xmlns:a16="http://schemas.microsoft.com/office/drawing/2014/main" id="{A95BDC1D-2B27-E192-4CEB-A3083ACCB7D1}"/>
              </a:ext>
            </a:extLst>
          </p:cNvPr>
          <p:cNvPicPr>
            <a:picLocks noChangeAspect="1"/>
          </p:cNvPicPr>
          <p:nvPr/>
        </p:nvPicPr>
        <p:blipFill>
          <a:blip r:embed="rId5"/>
          <a:stretch>
            <a:fillRect/>
          </a:stretch>
        </p:blipFill>
        <p:spPr>
          <a:xfrm>
            <a:off x="9194036" y="2061034"/>
            <a:ext cx="1422349" cy="1422349"/>
          </a:xfrm>
          <a:prstGeom prst="rect">
            <a:avLst/>
          </a:prstGeom>
        </p:spPr>
      </p:pic>
      <p:cxnSp>
        <p:nvCxnSpPr>
          <p:cNvPr id="24" name="Straight Connector 23">
            <a:extLst>
              <a:ext uri="{FF2B5EF4-FFF2-40B4-BE49-F238E27FC236}">
                <a16:creationId xmlns:a16="http://schemas.microsoft.com/office/drawing/2014/main" id="{7FC97745-2009-385F-E960-37A3D0C54D09}"/>
              </a:ext>
            </a:extLst>
          </p:cNvPr>
          <p:cNvCxnSpPr>
            <a:cxnSpLocks/>
          </p:cNvCxnSpPr>
          <p:nvPr/>
        </p:nvCxnSpPr>
        <p:spPr>
          <a:xfrm>
            <a:off x="1230078" y="4258918"/>
            <a:ext cx="238722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4B1CDD54-EADE-12DF-F945-79A1E69D5B05}"/>
              </a:ext>
            </a:extLst>
          </p:cNvPr>
          <p:cNvCxnSpPr>
            <a:cxnSpLocks/>
          </p:cNvCxnSpPr>
          <p:nvPr/>
        </p:nvCxnSpPr>
        <p:spPr>
          <a:xfrm>
            <a:off x="4957453" y="4258918"/>
            <a:ext cx="238722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7DC85002-A8DC-C5FD-ED78-CEFCFF7A0729}"/>
              </a:ext>
            </a:extLst>
          </p:cNvPr>
          <p:cNvCxnSpPr>
            <a:cxnSpLocks/>
          </p:cNvCxnSpPr>
          <p:nvPr/>
        </p:nvCxnSpPr>
        <p:spPr>
          <a:xfrm>
            <a:off x="8711600" y="4258918"/>
            <a:ext cx="238722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576A51CC-AC5F-F824-9CA5-9DF20B0E4019}"/>
              </a:ext>
            </a:extLst>
          </p:cNvPr>
          <p:cNvSpPr>
            <a:spLocks noGrp="1"/>
          </p:cNvSpPr>
          <p:nvPr>
            <p:ph type="title"/>
          </p:nvPr>
        </p:nvSpPr>
        <p:spPr/>
        <p:txBody>
          <a:bodyPr/>
          <a:lstStyle/>
          <a:p>
            <a:r>
              <a:rPr lang="en-US" dirty="0"/>
              <a:t>How a Charitable Fund Works</a:t>
            </a:r>
          </a:p>
        </p:txBody>
      </p:sp>
      <p:sp>
        <p:nvSpPr>
          <p:cNvPr id="3" name="Date Placeholder 2">
            <a:extLst>
              <a:ext uri="{FF2B5EF4-FFF2-40B4-BE49-F238E27FC236}">
                <a16:creationId xmlns:a16="http://schemas.microsoft.com/office/drawing/2014/main" id="{35EB46E1-DA8A-044F-E278-D537C6A0DC8A}"/>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1959742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9B5231-C070-433A-B798-B3B2F3A7A45E}"/>
              </a:ext>
            </a:extLst>
          </p:cNvPr>
          <p:cNvSpPr>
            <a:spLocks noGrp="1"/>
          </p:cNvSpPr>
          <p:nvPr>
            <p:ph type="title"/>
          </p:nvPr>
        </p:nvSpPr>
        <p:spPr/>
        <p:txBody>
          <a:bodyPr>
            <a:normAutofit/>
          </a:bodyPr>
          <a:lstStyle/>
          <a:p>
            <a:r>
              <a:rPr lang="en-US" sz="5400" dirty="0"/>
              <a:t>Ways to give</a:t>
            </a:r>
            <a:endParaRPr lang="en-GB" sz="5400" dirty="0"/>
          </a:p>
        </p:txBody>
      </p:sp>
      <p:sp>
        <p:nvSpPr>
          <p:cNvPr id="12" name="Text Placeholder 11">
            <a:extLst>
              <a:ext uri="{FF2B5EF4-FFF2-40B4-BE49-F238E27FC236}">
                <a16:creationId xmlns:a16="http://schemas.microsoft.com/office/drawing/2014/main" id="{2406A0A6-C26B-4D95-BE8D-F5E98BDCD8DB}"/>
              </a:ext>
            </a:extLst>
          </p:cNvPr>
          <p:cNvSpPr>
            <a:spLocks noGrp="1"/>
          </p:cNvSpPr>
          <p:nvPr>
            <p:ph type="body" idx="1"/>
          </p:nvPr>
        </p:nvSpPr>
        <p:spPr/>
        <p:txBody>
          <a:bodyPr/>
          <a:lstStyle/>
          <a:p>
            <a:r>
              <a:rPr lang="en-US" dirty="0"/>
              <a:t>Give Now. Give Later. Give &amp; Receive.™ </a:t>
            </a:r>
          </a:p>
        </p:txBody>
      </p:sp>
      <p:sp>
        <p:nvSpPr>
          <p:cNvPr id="3" name="Date Placeholder 2">
            <a:extLst>
              <a:ext uri="{FF2B5EF4-FFF2-40B4-BE49-F238E27FC236}">
                <a16:creationId xmlns:a16="http://schemas.microsoft.com/office/drawing/2014/main" id="{260A56D5-0963-6C1C-ECB5-6491FDBD9019}"/>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pic>
        <p:nvPicPr>
          <p:cNvPr id="4" name="Picture 3" descr="Icon&#10;&#10;Description automatically generated">
            <a:extLst>
              <a:ext uri="{FF2B5EF4-FFF2-40B4-BE49-F238E27FC236}">
                <a16:creationId xmlns:a16="http://schemas.microsoft.com/office/drawing/2014/main" id="{423A0709-6484-D8C9-BE77-9A29F1EBB614}"/>
              </a:ext>
            </a:extLst>
          </p:cNvPr>
          <p:cNvPicPr>
            <a:picLocks noChangeAspect="1"/>
          </p:cNvPicPr>
          <p:nvPr/>
        </p:nvPicPr>
        <p:blipFill>
          <a:blip r:embed="rId3"/>
          <a:stretch>
            <a:fillRect/>
          </a:stretch>
        </p:blipFill>
        <p:spPr>
          <a:xfrm>
            <a:off x="5548585" y="1457634"/>
            <a:ext cx="5091100" cy="5400366"/>
          </a:xfrm>
          <a:prstGeom prst="rect">
            <a:avLst/>
          </a:prstGeom>
        </p:spPr>
      </p:pic>
    </p:spTree>
    <p:extLst>
      <p:ext uri="{BB962C8B-B14F-4D97-AF65-F5344CB8AC3E}">
        <p14:creationId xmlns:p14="http://schemas.microsoft.com/office/powerpoint/2010/main" val="33280429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0AFCD9-548C-E455-9F39-ACBB7CDAB824}"/>
              </a:ext>
            </a:extLst>
          </p:cNvPr>
          <p:cNvSpPr>
            <a:spLocks noGrp="1"/>
          </p:cNvSpPr>
          <p:nvPr>
            <p:ph type="title"/>
          </p:nvPr>
        </p:nvSpPr>
        <p:spPr/>
        <p:txBody>
          <a:bodyPr/>
          <a:lstStyle/>
          <a:p>
            <a:r>
              <a:rPr lang="en-US" dirty="0"/>
              <a:t>Categories of Giving</a:t>
            </a:r>
          </a:p>
        </p:txBody>
      </p:sp>
      <p:sp>
        <p:nvSpPr>
          <p:cNvPr id="4" name="Date Placeholder 3">
            <a:extLst>
              <a:ext uri="{FF2B5EF4-FFF2-40B4-BE49-F238E27FC236}">
                <a16:creationId xmlns:a16="http://schemas.microsoft.com/office/drawing/2014/main" id="{5ABED2B4-08F5-010B-3DCC-BB811EC35521}"/>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
        <p:nvSpPr>
          <p:cNvPr id="6" name="TextBox 5">
            <a:extLst>
              <a:ext uri="{FF2B5EF4-FFF2-40B4-BE49-F238E27FC236}">
                <a16:creationId xmlns:a16="http://schemas.microsoft.com/office/drawing/2014/main" id="{44085F60-AB44-95AE-9A14-F065497D2663}"/>
              </a:ext>
            </a:extLst>
          </p:cNvPr>
          <p:cNvSpPr txBox="1"/>
          <p:nvPr/>
        </p:nvSpPr>
        <p:spPr>
          <a:xfrm>
            <a:off x="442469" y="2276707"/>
            <a:ext cx="863126" cy="2646878"/>
          </a:xfrm>
          <a:prstGeom prst="rect">
            <a:avLst/>
          </a:prstGeom>
          <a:noFill/>
        </p:spPr>
        <p:txBody>
          <a:bodyPr wrap="square" rtlCol="0">
            <a:spAutoFit/>
          </a:bodyPr>
          <a:lstStyle/>
          <a:p>
            <a:r>
              <a:rPr lang="en-US" sz="16600" dirty="0">
                <a:solidFill>
                  <a:schemeClr val="bg2"/>
                </a:solidFill>
                <a:latin typeface="+mj-lt"/>
              </a:rPr>
              <a:t>1</a:t>
            </a:r>
          </a:p>
        </p:txBody>
      </p:sp>
      <p:sp>
        <p:nvSpPr>
          <p:cNvPr id="8" name="TextBox 7">
            <a:extLst>
              <a:ext uri="{FF2B5EF4-FFF2-40B4-BE49-F238E27FC236}">
                <a16:creationId xmlns:a16="http://schemas.microsoft.com/office/drawing/2014/main" id="{35F1248B-6168-E6F1-46CA-6EC52CCCA35B}"/>
              </a:ext>
            </a:extLst>
          </p:cNvPr>
          <p:cNvSpPr txBox="1"/>
          <p:nvPr/>
        </p:nvSpPr>
        <p:spPr>
          <a:xfrm>
            <a:off x="3993595" y="2276707"/>
            <a:ext cx="863126" cy="2646878"/>
          </a:xfrm>
          <a:prstGeom prst="rect">
            <a:avLst/>
          </a:prstGeom>
          <a:noFill/>
        </p:spPr>
        <p:txBody>
          <a:bodyPr wrap="square" rtlCol="0">
            <a:spAutoFit/>
          </a:bodyPr>
          <a:lstStyle/>
          <a:p>
            <a:r>
              <a:rPr lang="en-US" sz="16600" dirty="0">
                <a:solidFill>
                  <a:schemeClr val="bg2"/>
                </a:solidFill>
                <a:latin typeface="+mj-lt"/>
              </a:rPr>
              <a:t>2</a:t>
            </a:r>
          </a:p>
        </p:txBody>
      </p:sp>
      <p:sp>
        <p:nvSpPr>
          <p:cNvPr id="10" name="TextBox 9">
            <a:extLst>
              <a:ext uri="{FF2B5EF4-FFF2-40B4-BE49-F238E27FC236}">
                <a16:creationId xmlns:a16="http://schemas.microsoft.com/office/drawing/2014/main" id="{5EAE012A-3562-46EF-EED8-6081E4655CE2}"/>
              </a:ext>
            </a:extLst>
          </p:cNvPr>
          <p:cNvSpPr txBox="1"/>
          <p:nvPr/>
        </p:nvSpPr>
        <p:spPr>
          <a:xfrm>
            <a:off x="7482239" y="2241656"/>
            <a:ext cx="863126" cy="2646878"/>
          </a:xfrm>
          <a:prstGeom prst="rect">
            <a:avLst/>
          </a:prstGeom>
          <a:noFill/>
        </p:spPr>
        <p:txBody>
          <a:bodyPr wrap="square" rtlCol="0">
            <a:spAutoFit/>
          </a:bodyPr>
          <a:lstStyle/>
          <a:p>
            <a:r>
              <a:rPr lang="en-US" sz="16600" dirty="0">
                <a:solidFill>
                  <a:schemeClr val="bg2"/>
                </a:solidFill>
                <a:latin typeface="+mj-lt"/>
              </a:rPr>
              <a:t>3</a:t>
            </a:r>
          </a:p>
        </p:txBody>
      </p:sp>
      <p:sp>
        <p:nvSpPr>
          <p:cNvPr id="11" name="TextBox 10">
            <a:extLst>
              <a:ext uri="{FF2B5EF4-FFF2-40B4-BE49-F238E27FC236}">
                <a16:creationId xmlns:a16="http://schemas.microsoft.com/office/drawing/2014/main" id="{285B84C2-06E2-2A44-14F0-2A9E2BFBCA5E}"/>
              </a:ext>
            </a:extLst>
          </p:cNvPr>
          <p:cNvSpPr txBox="1"/>
          <p:nvPr/>
        </p:nvSpPr>
        <p:spPr>
          <a:xfrm>
            <a:off x="4526906" y="1747256"/>
            <a:ext cx="6591173" cy="646331"/>
          </a:xfrm>
          <a:prstGeom prst="rect">
            <a:avLst/>
          </a:prstGeom>
          <a:noFill/>
        </p:spPr>
        <p:txBody>
          <a:bodyPr wrap="square">
            <a:spAutoFit/>
          </a:bodyPr>
          <a:lstStyle/>
          <a:p>
            <a:pPr eaLnBrk="1" hangingPunct="1"/>
            <a:r>
              <a:rPr lang="en-US" altLang="en-US" dirty="0"/>
              <a:t>There are three common ways to give charitably. </a:t>
            </a:r>
            <a:br>
              <a:rPr lang="en-US" altLang="en-US" dirty="0"/>
            </a:br>
            <a:r>
              <a:rPr lang="en-US" altLang="en-US" dirty="0"/>
              <a:t>Each of these giving methods may benefit your charitable fund.</a:t>
            </a:r>
          </a:p>
        </p:txBody>
      </p:sp>
      <p:cxnSp>
        <p:nvCxnSpPr>
          <p:cNvPr id="12" name="Straight Connector 11">
            <a:extLst>
              <a:ext uri="{FF2B5EF4-FFF2-40B4-BE49-F238E27FC236}">
                <a16:creationId xmlns:a16="http://schemas.microsoft.com/office/drawing/2014/main" id="{7D763A01-DB89-DBBF-0533-155724903B15}"/>
              </a:ext>
            </a:extLst>
          </p:cNvPr>
          <p:cNvCxnSpPr>
            <a:cxnSpLocks/>
          </p:cNvCxnSpPr>
          <p:nvPr/>
        </p:nvCxnSpPr>
        <p:spPr>
          <a:xfrm flipH="1">
            <a:off x="0" y="1934240"/>
            <a:ext cx="438912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FC96D3BB-8695-03DE-7C62-8F7CBE803952}"/>
              </a:ext>
            </a:extLst>
          </p:cNvPr>
          <p:cNvSpPr txBox="1"/>
          <p:nvPr/>
        </p:nvSpPr>
        <p:spPr>
          <a:xfrm>
            <a:off x="1128842" y="3708484"/>
            <a:ext cx="2178380" cy="369332"/>
          </a:xfrm>
          <a:prstGeom prst="rect">
            <a:avLst/>
          </a:prstGeom>
          <a:noFill/>
        </p:spPr>
        <p:txBody>
          <a:bodyPr wrap="square">
            <a:noAutofit/>
          </a:bodyPr>
          <a:lstStyle/>
          <a:p>
            <a:pPr>
              <a:lnSpc>
                <a:spcPct val="90000"/>
              </a:lnSpc>
            </a:pPr>
            <a:r>
              <a:rPr lang="en-US" altLang="en-US" sz="2800" b="1" dirty="0">
                <a:solidFill>
                  <a:srgbClr val="2E66FF"/>
                </a:solidFill>
              </a:rPr>
              <a:t>Give Now</a:t>
            </a:r>
            <a:endParaRPr lang="en-US" sz="2800" b="1" dirty="0">
              <a:solidFill>
                <a:srgbClr val="2E66FF"/>
              </a:solidFill>
            </a:endParaRPr>
          </a:p>
        </p:txBody>
      </p:sp>
      <p:sp>
        <p:nvSpPr>
          <p:cNvPr id="15" name="TextBox 14">
            <a:extLst>
              <a:ext uri="{FF2B5EF4-FFF2-40B4-BE49-F238E27FC236}">
                <a16:creationId xmlns:a16="http://schemas.microsoft.com/office/drawing/2014/main" id="{79B45E6F-6BBD-7214-2040-137F7663FE8B}"/>
              </a:ext>
            </a:extLst>
          </p:cNvPr>
          <p:cNvSpPr txBox="1"/>
          <p:nvPr/>
        </p:nvSpPr>
        <p:spPr>
          <a:xfrm>
            <a:off x="4526906" y="3708484"/>
            <a:ext cx="2275543" cy="369332"/>
          </a:xfrm>
          <a:prstGeom prst="rect">
            <a:avLst/>
          </a:prstGeom>
          <a:noFill/>
        </p:spPr>
        <p:txBody>
          <a:bodyPr wrap="square">
            <a:noAutofit/>
          </a:bodyPr>
          <a:lstStyle/>
          <a:p>
            <a:pPr>
              <a:lnSpc>
                <a:spcPct val="90000"/>
              </a:lnSpc>
            </a:pPr>
            <a:r>
              <a:rPr lang="en-US" altLang="en-US" sz="2800" b="1" dirty="0">
                <a:solidFill>
                  <a:srgbClr val="2E66FF"/>
                </a:solidFill>
              </a:rPr>
              <a:t>Give Later</a:t>
            </a:r>
            <a:endParaRPr lang="en-US" sz="2800" b="1" dirty="0">
              <a:solidFill>
                <a:srgbClr val="2E66FF"/>
              </a:solidFill>
            </a:endParaRPr>
          </a:p>
        </p:txBody>
      </p:sp>
      <p:sp>
        <p:nvSpPr>
          <p:cNvPr id="16" name="TextBox 15">
            <a:extLst>
              <a:ext uri="{FF2B5EF4-FFF2-40B4-BE49-F238E27FC236}">
                <a16:creationId xmlns:a16="http://schemas.microsoft.com/office/drawing/2014/main" id="{6DE797AF-BA9B-9AD6-5C1E-4CD62F0549E6}"/>
              </a:ext>
            </a:extLst>
          </p:cNvPr>
          <p:cNvSpPr txBox="1"/>
          <p:nvPr/>
        </p:nvSpPr>
        <p:spPr>
          <a:xfrm>
            <a:off x="7934903" y="3708484"/>
            <a:ext cx="2951973" cy="369332"/>
          </a:xfrm>
          <a:prstGeom prst="rect">
            <a:avLst/>
          </a:prstGeom>
          <a:noFill/>
        </p:spPr>
        <p:txBody>
          <a:bodyPr wrap="square">
            <a:noAutofit/>
          </a:bodyPr>
          <a:lstStyle/>
          <a:p>
            <a:pPr>
              <a:lnSpc>
                <a:spcPct val="90000"/>
              </a:lnSpc>
            </a:pPr>
            <a:r>
              <a:rPr lang="en-US" altLang="en-US" sz="2800" b="1" dirty="0">
                <a:solidFill>
                  <a:srgbClr val="2E66FF"/>
                </a:solidFill>
              </a:rPr>
              <a:t>Give &amp; Receive</a:t>
            </a:r>
            <a:endParaRPr lang="en-US" sz="2800" b="1" dirty="0">
              <a:solidFill>
                <a:srgbClr val="2E66FF"/>
              </a:solidFill>
            </a:endParaRPr>
          </a:p>
        </p:txBody>
      </p:sp>
      <p:sp>
        <p:nvSpPr>
          <p:cNvPr id="17" name="TextBox 16">
            <a:extLst>
              <a:ext uri="{FF2B5EF4-FFF2-40B4-BE49-F238E27FC236}">
                <a16:creationId xmlns:a16="http://schemas.microsoft.com/office/drawing/2014/main" id="{B8B11719-B7A6-618C-D06A-902CC8AA5065}"/>
              </a:ext>
            </a:extLst>
          </p:cNvPr>
          <p:cNvSpPr txBox="1"/>
          <p:nvPr/>
        </p:nvSpPr>
        <p:spPr>
          <a:xfrm>
            <a:off x="1128841" y="4280259"/>
            <a:ext cx="2643011" cy="1323439"/>
          </a:xfrm>
          <a:prstGeom prst="rect">
            <a:avLst/>
          </a:prstGeom>
          <a:noFill/>
        </p:spPr>
        <p:txBody>
          <a:bodyPr wrap="square" rtlCol="0">
            <a:spAutoFit/>
          </a:bodyPr>
          <a:lstStyle/>
          <a:p>
            <a:pPr marL="285750" indent="-285750">
              <a:buFont typeface="Arial" panose="020B0604020202020204" pitchFamily="34" charset="0"/>
              <a:buChar char="•"/>
            </a:pPr>
            <a:r>
              <a:rPr lang="en-US" sz="1600" b="0" dirty="0">
                <a:solidFill>
                  <a:schemeClr val="tx1"/>
                </a:solidFill>
              </a:rPr>
              <a:t>Cash</a:t>
            </a:r>
          </a:p>
          <a:p>
            <a:pPr marL="285750" indent="-285750">
              <a:buFont typeface="Arial" panose="020B0604020202020204" pitchFamily="34" charset="0"/>
              <a:buChar char="•"/>
            </a:pPr>
            <a:r>
              <a:rPr lang="en-US" sz="1600" b="0" dirty="0">
                <a:solidFill>
                  <a:schemeClr val="tx1"/>
                </a:solidFill>
              </a:rPr>
              <a:t>Securities</a:t>
            </a:r>
          </a:p>
          <a:p>
            <a:pPr marL="285750" indent="-285750">
              <a:buFont typeface="Arial" panose="020B0604020202020204" pitchFamily="34" charset="0"/>
              <a:buChar char="•"/>
            </a:pPr>
            <a:r>
              <a:rPr lang="en-US" sz="1600" b="0" dirty="0">
                <a:solidFill>
                  <a:schemeClr val="tx1"/>
                </a:solidFill>
              </a:rPr>
              <a:t>Qualified charitable distributions (QCDs)</a:t>
            </a:r>
            <a:endParaRPr lang="en-US" sz="1600" dirty="0"/>
          </a:p>
          <a:p>
            <a:pPr marL="285750" indent="-285750">
              <a:buFont typeface="Arial" panose="020B0604020202020204" pitchFamily="34" charset="0"/>
              <a:buChar char="•"/>
            </a:pPr>
            <a:r>
              <a:rPr lang="en-US" sz="1600" b="0" dirty="0">
                <a:solidFill>
                  <a:schemeClr val="tx1"/>
                </a:solidFill>
              </a:rPr>
              <a:t>Real estate</a:t>
            </a:r>
            <a:endParaRPr lang="en-US" sz="1600" dirty="0"/>
          </a:p>
        </p:txBody>
      </p:sp>
      <p:sp>
        <p:nvSpPr>
          <p:cNvPr id="18" name="TextBox 17">
            <a:extLst>
              <a:ext uri="{FF2B5EF4-FFF2-40B4-BE49-F238E27FC236}">
                <a16:creationId xmlns:a16="http://schemas.microsoft.com/office/drawing/2014/main" id="{890FF1FD-BD95-C9FE-298D-C0C94A1E50F8}"/>
              </a:ext>
            </a:extLst>
          </p:cNvPr>
          <p:cNvSpPr txBox="1"/>
          <p:nvPr/>
        </p:nvSpPr>
        <p:spPr>
          <a:xfrm>
            <a:off x="4526907" y="4286550"/>
            <a:ext cx="2643012" cy="1077218"/>
          </a:xfrm>
          <a:prstGeom prst="rect">
            <a:avLst/>
          </a:prstGeom>
          <a:noFill/>
        </p:spPr>
        <p:txBody>
          <a:bodyPr wrap="square" rtlCol="0">
            <a:spAutoFit/>
          </a:bodyPr>
          <a:lstStyle/>
          <a:p>
            <a:pPr marL="285750" indent="-285750">
              <a:buFont typeface="Arial" panose="020B0604020202020204" pitchFamily="34" charset="0"/>
              <a:buChar char="•"/>
            </a:pPr>
            <a:r>
              <a:rPr lang="en-US" sz="1600" b="0" dirty="0">
                <a:solidFill>
                  <a:schemeClr val="tx1"/>
                </a:solidFill>
              </a:rPr>
              <a:t>Gift through will</a:t>
            </a:r>
          </a:p>
          <a:p>
            <a:pPr marL="285750" indent="-285750">
              <a:buFont typeface="Arial" panose="020B0604020202020204" pitchFamily="34" charset="0"/>
              <a:buChar char="•"/>
            </a:pPr>
            <a:r>
              <a:rPr lang="en-US" sz="1600" dirty="0"/>
              <a:t>B</a:t>
            </a:r>
            <a:r>
              <a:rPr lang="en-US" sz="1600" b="0" dirty="0">
                <a:solidFill>
                  <a:schemeClr val="tx1"/>
                </a:solidFill>
              </a:rPr>
              <a:t>eneficiary designation</a:t>
            </a:r>
          </a:p>
          <a:p>
            <a:pPr marL="285750" indent="-285750">
              <a:buFont typeface="Arial" panose="020B0604020202020204" pitchFamily="34" charset="0"/>
              <a:buChar char="•"/>
            </a:pPr>
            <a:r>
              <a:rPr lang="en-US" sz="1600" dirty="0"/>
              <a:t>L</a:t>
            </a:r>
            <a:r>
              <a:rPr lang="en-US" sz="1600" b="0" dirty="0">
                <a:solidFill>
                  <a:schemeClr val="tx1"/>
                </a:solidFill>
              </a:rPr>
              <a:t>ife insurance</a:t>
            </a:r>
          </a:p>
          <a:p>
            <a:pPr marL="285750" indent="-285750">
              <a:buFont typeface="Arial" panose="020B0604020202020204" pitchFamily="34" charset="0"/>
              <a:buChar char="•"/>
            </a:pPr>
            <a:r>
              <a:rPr lang="en-US" sz="1600" dirty="0"/>
              <a:t>L</a:t>
            </a:r>
            <a:r>
              <a:rPr lang="en-US" sz="1600" b="0" dirty="0">
                <a:solidFill>
                  <a:schemeClr val="tx1"/>
                </a:solidFill>
              </a:rPr>
              <a:t>ife estate reserved</a:t>
            </a:r>
            <a:endParaRPr lang="en-US" sz="1600" dirty="0"/>
          </a:p>
        </p:txBody>
      </p:sp>
      <p:sp>
        <p:nvSpPr>
          <p:cNvPr id="19" name="TextBox 18">
            <a:extLst>
              <a:ext uri="{FF2B5EF4-FFF2-40B4-BE49-F238E27FC236}">
                <a16:creationId xmlns:a16="http://schemas.microsoft.com/office/drawing/2014/main" id="{CAF3538B-9EA4-5380-0957-672F9F8FC278}"/>
              </a:ext>
            </a:extLst>
          </p:cNvPr>
          <p:cNvSpPr txBox="1"/>
          <p:nvPr/>
        </p:nvSpPr>
        <p:spPr>
          <a:xfrm>
            <a:off x="7934903" y="4304544"/>
            <a:ext cx="2643011" cy="1077218"/>
          </a:xfrm>
          <a:prstGeom prst="rect">
            <a:avLst/>
          </a:prstGeom>
          <a:noFill/>
        </p:spPr>
        <p:txBody>
          <a:bodyPr wrap="square" rtlCol="0">
            <a:spAutoFit/>
          </a:bodyPr>
          <a:lstStyle/>
          <a:p>
            <a:pPr marL="285750" indent="-285750">
              <a:buFont typeface="Arial" panose="020B0604020202020204" pitchFamily="34" charset="0"/>
              <a:buChar char="•"/>
            </a:pPr>
            <a:r>
              <a:rPr lang="en-US" sz="1600" b="0" dirty="0">
                <a:solidFill>
                  <a:schemeClr val="tx1"/>
                </a:solidFill>
              </a:rPr>
              <a:t>Lifetime income from charitable gift annuities or charitable remainder trusts</a:t>
            </a:r>
            <a:endParaRPr lang="en-US" sz="1600" dirty="0"/>
          </a:p>
        </p:txBody>
      </p:sp>
    </p:spTree>
    <p:extLst>
      <p:ext uri="{BB962C8B-B14F-4D97-AF65-F5344CB8AC3E}">
        <p14:creationId xmlns:p14="http://schemas.microsoft.com/office/powerpoint/2010/main" val="28279164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2DD8537-F631-374B-B041-1AC14388A12B}"/>
              </a:ext>
            </a:extLst>
          </p:cNvPr>
          <p:cNvSpPr>
            <a:spLocks noGrp="1"/>
          </p:cNvSpPr>
          <p:nvPr>
            <p:ph type="title"/>
          </p:nvPr>
        </p:nvSpPr>
        <p:spPr/>
        <p:txBody>
          <a:bodyPr/>
          <a:lstStyle/>
          <a:p>
            <a:r>
              <a:rPr lang="en-US" sz="4400" dirty="0">
                <a:solidFill>
                  <a:schemeClr val="tx1"/>
                </a:solidFill>
              </a:rPr>
              <a:t>Give Now.</a:t>
            </a:r>
            <a:br>
              <a:rPr lang="en-US" sz="4400" dirty="0"/>
            </a:br>
            <a:r>
              <a:rPr lang="en-US" sz="4400" dirty="0">
                <a:solidFill>
                  <a:schemeClr val="accent1"/>
                </a:solidFill>
              </a:rPr>
              <a:t>Give Later.</a:t>
            </a:r>
            <a:br>
              <a:rPr lang="en-US" sz="4400" dirty="0">
                <a:solidFill>
                  <a:schemeClr val="accent1"/>
                </a:solidFill>
              </a:rPr>
            </a:br>
            <a:r>
              <a:rPr lang="en-US" sz="4400" dirty="0">
                <a:solidFill>
                  <a:schemeClr val="accent1"/>
                </a:solidFill>
              </a:rPr>
              <a:t>Give &amp; Receive.</a:t>
            </a:r>
            <a:r>
              <a:rPr lang="en-US" sz="3200" baseline="30000" dirty="0">
                <a:solidFill>
                  <a:schemeClr val="accent1"/>
                </a:solidFill>
              </a:rPr>
              <a:t>™</a:t>
            </a:r>
            <a:r>
              <a:rPr lang="en-US" dirty="0">
                <a:solidFill>
                  <a:schemeClr val="accent1"/>
                </a:solidFill>
              </a:rPr>
              <a:t> </a:t>
            </a:r>
            <a:endParaRPr lang="en-US" dirty="0"/>
          </a:p>
        </p:txBody>
      </p:sp>
      <p:sp>
        <p:nvSpPr>
          <p:cNvPr id="4" name="Text Placeholder 3">
            <a:extLst>
              <a:ext uri="{FF2B5EF4-FFF2-40B4-BE49-F238E27FC236}">
                <a16:creationId xmlns:a16="http://schemas.microsoft.com/office/drawing/2014/main" id="{3AB786D0-55E2-2A24-6745-EBC2B9121B95}"/>
              </a:ext>
            </a:extLst>
          </p:cNvPr>
          <p:cNvSpPr>
            <a:spLocks noGrp="1"/>
          </p:cNvSpPr>
          <p:nvPr>
            <p:ph type="body" idx="1"/>
          </p:nvPr>
        </p:nvSpPr>
        <p:spPr/>
        <p:txBody>
          <a:bodyPr/>
          <a:lstStyle/>
          <a:p>
            <a:endParaRPr lang="en-US" dirty="0"/>
          </a:p>
        </p:txBody>
      </p:sp>
      <p:sp>
        <p:nvSpPr>
          <p:cNvPr id="2" name="Date Placeholder 1">
            <a:extLst>
              <a:ext uri="{FF2B5EF4-FFF2-40B4-BE49-F238E27FC236}">
                <a16:creationId xmlns:a16="http://schemas.microsoft.com/office/drawing/2014/main" id="{6237E08B-04B9-904F-12E3-2147BB66EECC}"/>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057473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D45A5-066F-9BB7-48F3-D7D462EAB0A6}"/>
              </a:ext>
            </a:extLst>
          </p:cNvPr>
          <p:cNvSpPr>
            <a:spLocks noGrp="1"/>
          </p:cNvSpPr>
          <p:nvPr>
            <p:ph type="title"/>
          </p:nvPr>
        </p:nvSpPr>
        <p:spPr/>
        <p:txBody>
          <a:bodyPr>
            <a:normAutofit fontScale="90000"/>
          </a:bodyPr>
          <a:lstStyle/>
          <a:p>
            <a:r>
              <a:rPr lang="en-US" dirty="0">
                <a:latin typeface="Baskerville Old Face" panose="02020602080505020303" pitchFamily="18" charset="0"/>
                <a:ea typeface="Baskerville" panose="02020502070401020303" pitchFamily="18" charset="0"/>
              </a:rPr>
              <a:t>We’re all familiar with the concept of taking out our checkbook and donating in response to an appeal, but we can also be more strategic and give in bigger, wiser ways.</a:t>
            </a:r>
            <a:endParaRPr lang="en-US" dirty="0"/>
          </a:p>
        </p:txBody>
      </p:sp>
      <p:sp>
        <p:nvSpPr>
          <p:cNvPr id="3" name="Date Placeholder 2">
            <a:extLst>
              <a:ext uri="{FF2B5EF4-FFF2-40B4-BE49-F238E27FC236}">
                <a16:creationId xmlns:a16="http://schemas.microsoft.com/office/drawing/2014/main" id="{A36F8CB3-AE82-99ED-319D-39A9DF2C6173}"/>
              </a:ext>
            </a:extLst>
          </p:cNvPr>
          <p:cNvSpPr>
            <a:spLocks noGrp="1"/>
          </p:cNvSpPr>
          <p:nvPr>
            <p:ph type="dt" sz="half" idx="10"/>
          </p:nvPr>
        </p:nvSpPr>
        <p:spPr/>
        <p:txBody>
          <a:bodyPr/>
          <a:lstStyle/>
          <a:p>
            <a:r>
              <a:rPr lang="en-US"/>
              <a:t>© 2024 Thrivent Charitable Impact &amp; Investing® | All rights reserved. Do not distribute without authorization.</a:t>
            </a:r>
            <a:endParaRPr lang="en-GB" dirty="0"/>
          </a:p>
        </p:txBody>
      </p:sp>
      <p:sp>
        <p:nvSpPr>
          <p:cNvPr id="4" name="Rectangle 3">
            <a:extLst>
              <a:ext uri="{FF2B5EF4-FFF2-40B4-BE49-F238E27FC236}">
                <a16:creationId xmlns:a16="http://schemas.microsoft.com/office/drawing/2014/main" id="{524F576B-6F3F-E50C-371D-D6EC9ECD05C5}"/>
              </a:ext>
            </a:extLst>
          </p:cNvPr>
          <p:cNvSpPr/>
          <p:nvPr/>
        </p:nvSpPr>
        <p:spPr>
          <a:xfrm>
            <a:off x="6873872" y="2802199"/>
            <a:ext cx="4994600" cy="3292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3034335F-D509-E866-CECB-321343DDEC9E}"/>
              </a:ext>
            </a:extLst>
          </p:cNvPr>
          <p:cNvSpPr/>
          <p:nvPr/>
        </p:nvSpPr>
        <p:spPr>
          <a:xfrm>
            <a:off x="994307" y="2802200"/>
            <a:ext cx="5585640" cy="3292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AF0EE8FD-7A6D-6629-4348-EF6B794EB5AA}"/>
              </a:ext>
            </a:extLst>
          </p:cNvPr>
          <p:cNvCxnSpPr>
            <a:cxnSpLocks/>
          </p:cNvCxnSpPr>
          <p:nvPr/>
        </p:nvCxnSpPr>
        <p:spPr>
          <a:xfrm>
            <a:off x="2516807" y="2238841"/>
            <a:ext cx="4260008" cy="0"/>
          </a:xfrm>
          <a:prstGeom prst="line">
            <a:avLst/>
          </a:prstGeom>
          <a:ln w="12700">
            <a:solidFill>
              <a:schemeClr val="accent2"/>
            </a:solidFill>
            <a:tailEnd type="arrow" w="lg" len="lg"/>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BA60B950-3E08-51A3-42C6-CF02DF627274}"/>
              </a:ext>
            </a:extLst>
          </p:cNvPr>
          <p:cNvSpPr txBox="1"/>
          <p:nvPr/>
        </p:nvSpPr>
        <p:spPr>
          <a:xfrm>
            <a:off x="6738423" y="1977231"/>
            <a:ext cx="4042161" cy="523220"/>
          </a:xfrm>
          <a:prstGeom prst="rect">
            <a:avLst/>
          </a:prstGeom>
          <a:noFill/>
        </p:spPr>
        <p:txBody>
          <a:bodyPr wrap="square">
            <a:spAutoFit/>
          </a:bodyPr>
          <a:lstStyle/>
          <a:p>
            <a:pPr>
              <a:spcBef>
                <a:spcPts val="600"/>
              </a:spcBef>
              <a:spcAft>
                <a:spcPts val="600"/>
              </a:spcAft>
            </a:pPr>
            <a:r>
              <a:rPr lang="en-GB" sz="2800" dirty="0">
                <a:solidFill>
                  <a:srgbClr val="2E66FF"/>
                </a:solidFill>
              </a:rPr>
              <a:t>For people who</a:t>
            </a:r>
          </a:p>
        </p:txBody>
      </p:sp>
      <p:sp>
        <p:nvSpPr>
          <p:cNvPr id="14" name="TextBox 13">
            <a:extLst>
              <a:ext uri="{FF2B5EF4-FFF2-40B4-BE49-F238E27FC236}">
                <a16:creationId xmlns:a16="http://schemas.microsoft.com/office/drawing/2014/main" id="{B9EAF8AC-D068-C0AF-2C9D-4ED61DEC6D37}"/>
              </a:ext>
            </a:extLst>
          </p:cNvPr>
          <p:cNvSpPr txBox="1"/>
          <p:nvPr/>
        </p:nvSpPr>
        <p:spPr>
          <a:xfrm>
            <a:off x="1213361" y="2934910"/>
            <a:ext cx="5216010" cy="2959785"/>
          </a:xfrm>
          <a:prstGeom prst="rect">
            <a:avLst/>
          </a:prstGeom>
          <a:noFill/>
        </p:spPr>
        <p:txBody>
          <a:bodyPr wrap="square" numCol="1" spcCol="182880">
            <a:spAutoFit/>
          </a:bodyPr>
          <a:lstStyle/>
          <a:p>
            <a:pPr marL="285750" indent="-285750">
              <a:spcAft>
                <a:spcPts val="1000"/>
              </a:spcAft>
              <a:buFont typeface="Arial" panose="020B0604020202020204" pitchFamily="34" charset="0"/>
              <a:buChar char="•"/>
            </a:pPr>
            <a:r>
              <a:rPr lang="en-US" sz="1600" b="0" dirty="0">
                <a:solidFill>
                  <a:schemeClr val="tx1"/>
                </a:solidFill>
              </a:rPr>
              <a:t>Cash.</a:t>
            </a:r>
          </a:p>
          <a:p>
            <a:pPr marL="285750" indent="-285750">
              <a:spcAft>
                <a:spcPts val="1000"/>
              </a:spcAft>
              <a:buFont typeface="Arial" panose="020B0604020202020204" pitchFamily="34" charset="0"/>
              <a:buChar char="•"/>
            </a:pPr>
            <a:r>
              <a:rPr lang="en-US" sz="1600" b="0" dirty="0">
                <a:solidFill>
                  <a:schemeClr val="tx1"/>
                </a:solidFill>
              </a:rPr>
              <a:t>Publicly traded securities.</a:t>
            </a:r>
          </a:p>
          <a:p>
            <a:pPr marL="285750" indent="-285750">
              <a:spcAft>
                <a:spcPts val="1000"/>
              </a:spcAft>
              <a:buFont typeface="Arial" panose="020B0604020202020204" pitchFamily="34" charset="0"/>
              <a:buChar char="•"/>
            </a:pPr>
            <a:r>
              <a:rPr lang="en-US" sz="1600" b="0" dirty="0">
                <a:solidFill>
                  <a:schemeClr val="tx1"/>
                </a:solidFill>
              </a:rPr>
              <a:t>Real estate.</a:t>
            </a:r>
          </a:p>
          <a:p>
            <a:pPr marL="285750" indent="-285750">
              <a:spcAft>
                <a:spcPts val="1000"/>
              </a:spcAft>
              <a:buFont typeface="Arial" panose="020B0604020202020204" pitchFamily="34" charset="0"/>
              <a:buChar char="•"/>
            </a:pPr>
            <a:r>
              <a:rPr lang="en-US" sz="1600" b="0" dirty="0">
                <a:solidFill>
                  <a:schemeClr val="tx1"/>
                </a:solidFill>
              </a:rPr>
              <a:t>Closely held stock.</a:t>
            </a:r>
          </a:p>
          <a:p>
            <a:pPr marL="285750" indent="-285750">
              <a:spcAft>
                <a:spcPts val="1000"/>
              </a:spcAft>
              <a:buFont typeface="Arial" panose="020B0604020202020204" pitchFamily="34" charset="0"/>
              <a:buChar char="•"/>
            </a:pPr>
            <a:r>
              <a:rPr lang="en-US" sz="1600" b="0" dirty="0">
                <a:solidFill>
                  <a:schemeClr val="tx1"/>
                </a:solidFill>
              </a:rPr>
              <a:t>Qualified charitable distributions (QCDs) from IRA.</a:t>
            </a:r>
          </a:p>
          <a:p>
            <a:pPr marL="285750" indent="-285750">
              <a:spcAft>
                <a:spcPts val="1000"/>
              </a:spcAft>
              <a:buFont typeface="Arial" panose="020B0604020202020204" pitchFamily="34" charset="0"/>
              <a:buChar char="•"/>
            </a:pPr>
            <a:r>
              <a:rPr lang="en-US" sz="1600" b="0" dirty="0">
                <a:solidFill>
                  <a:schemeClr val="tx1"/>
                </a:solidFill>
              </a:rPr>
              <a:t>Crops/farm equipment.</a:t>
            </a:r>
          </a:p>
          <a:p>
            <a:pPr marL="285750" indent="-285750">
              <a:spcAft>
                <a:spcPts val="1000"/>
              </a:spcAft>
              <a:buFont typeface="Arial" panose="020B0604020202020204" pitchFamily="34" charset="0"/>
              <a:buChar char="•"/>
            </a:pPr>
            <a:r>
              <a:rPr lang="en-US" sz="1600" b="0" dirty="0">
                <a:solidFill>
                  <a:schemeClr val="tx1"/>
                </a:solidFill>
              </a:rPr>
              <a:t>Limited or general partnerships.</a:t>
            </a:r>
          </a:p>
          <a:p>
            <a:pPr marL="285750" indent="-285750">
              <a:spcAft>
                <a:spcPts val="1000"/>
              </a:spcAft>
              <a:buFont typeface="Arial" panose="020B0604020202020204" pitchFamily="34" charset="0"/>
              <a:buChar char="•"/>
            </a:pPr>
            <a:r>
              <a:rPr lang="en-US" sz="1600" b="0" dirty="0">
                <a:solidFill>
                  <a:schemeClr val="tx1"/>
                </a:solidFill>
              </a:rPr>
              <a:t>Limited liability company.</a:t>
            </a:r>
          </a:p>
        </p:txBody>
      </p:sp>
      <p:sp>
        <p:nvSpPr>
          <p:cNvPr id="15" name="TextBox 14">
            <a:extLst>
              <a:ext uri="{FF2B5EF4-FFF2-40B4-BE49-F238E27FC236}">
                <a16:creationId xmlns:a16="http://schemas.microsoft.com/office/drawing/2014/main" id="{EFEF7153-0944-C5C3-56CB-6A67F3B37B00}"/>
              </a:ext>
            </a:extLst>
          </p:cNvPr>
          <p:cNvSpPr txBox="1"/>
          <p:nvPr/>
        </p:nvSpPr>
        <p:spPr>
          <a:xfrm>
            <a:off x="7071543" y="2934910"/>
            <a:ext cx="4302909" cy="2185214"/>
          </a:xfrm>
          <a:prstGeom prst="rect">
            <a:avLst/>
          </a:prstGeom>
          <a:noFill/>
        </p:spPr>
        <p:txBody>
          <a:bodyPr wrap="square" numCol="1" spcCol="182880">
            <a:spAutoFit/>
          </a:bodyPr>
          <a:lstStyle/>
          <a:p>
            <a:pPr marL="285750" indent="-285750">
              <a:spcBef>
                <a:spcPts val="600"/>
              </a:spcBef>
              <a:spcAft>
                <a:spcPts val="1000"/>
              </a:spcAft>
              <a:buFont typeface="Arial" panose="020B0604020202020204" pitchFamily="34" charset="0"/>
              <a:buChar char="•"/>
            </a:pPr>
            <a:r>
              <a:rPr lang="en-US" sz="1600" b="0" dirty="0">
                <a:solidFill>
                  <a:schemeClr val="tx1"/>
                </a:solidFill>
              </a:rPr>
              <a:t>Want to provide charitable support now, while living.</a:t>
            </a:r>
          </a:p>
          <a:p>
            <a:pPr marL="285750" indent="-285750">
              <a:spcBef>
                <a:spcPts val="600"/>
              </a:spcBef>
              <a:spcAft>
                <a:spcPts val="1000"/>
              </a:spcAft>
              <a:buFont typeface="Arial" panose="020B0604020202020204" pitchFamily="34" charset="0"/>
              <a:buChar char="•"/>
            </a:pPr>
            <a:r>
              <a:rPr lang="en-US" sz="1600" b="0" dirty="0">
                <a:solidFill>
                  <a:schemeClr val="tx1"/>
                </a:solidFill>
              </a:rPr>
              <a:t>Want to give long-term assets and avoid paying taxes on capital gains.</a:t>
            </a:r>
          </a:p>
          <a:p>
            <a:pPr marL="285750" indent="-285750">
              <a:spcBef>
                <a:spcPts val="600"/>
              </a:spcBef>
              <a:spcAft>
                <a:spcPts val="1000"/>
              </a:spcAft>
              <a:buFont typeface="Arial" panose="020B0604020202020204" pitchFamily="34" charset="0"/>
              <a:buChar char="•"/>
            </a:pPr>
            <a:r>
              <a:rPr lang="en-US" sz="1600" b="0" dirty="0">
                <a:solidFill>
                  <a:schemeClr val="tx1"/>
                </a:solidFill>
              </a:rPr>
              <a:t>Wish to include family in giving decisions. </a:t>
            </a:r>
          </a:p>
          <a:p>
            <a:pPr marL="285750" indent="-285750">
              <a:spcBef>
                <a:spcPts val="600"/>
              </a:spcBef>
              <a:spcAft>
                <a:spcPts val="1000"/>
              </a:spcAft>
              <a:buFont typeface="Arial" panose="020B0604020202020204" pitchFamily="34" charset="0"/>
              <a:buChar char="•"/>
            </a:pPr>
            <a:r>
              <a:rPr lang="en-US" sz="1600" b="0" dirty="0">
                <a:solidFill>
                  <a:schemeClr val="tx1"/>
                </a:solidFill>
              </a:rPr>
              <a:t>Seek a potential charitable deduction.</a:t>
            </a:r>
          </a:p>
        </p:txBody>
      </p:sp>
      <p:sp>
        <p:nvSpPr>
          <p:cNvPr id="16" name="TextBox 15">
            <a:extLst>
              <a:ext uri="{FF2B5EF4-FFF2-40B4-BE49-F238E27FC236}">
                <a16:creationId xmlns:a16="http://schemas.microsoft.com/office/drawing/2014/main" id="{76BB25D6-9B09-15FD-95CB-EBA1BB4D3C17}"/>
              </a:ext>
            </a:extLst>
          </p:cNvPr>
          <p:cNvSpPr txBox="1"/>
          <p:nvPr/>
        </p:nvSpPr>
        <p:spPr>
          <a:xfrm>
            <a:off x="162376" y="1473368"/>
            <a:ext cx="863126" cy="1446550"/>
          </a:xfrm>
          <a:prstGeom prst="rect">
            <a:avLst/>
          </a:prstGeom>
          <a:noFill/>
        </p:spPr>
        <p:txBody>
          <a:bodyPr wrap="square" rtlCol="0">
            <a:spAutoFit/>
          </a:bodyPr>
          <a:lstStyle/>
          <a:p>
            <a:r>
              <a:rPr lang="en-US" sz="8800" dirty="0">
                <a:solidFill>
                  <a:schemeClr val="bg2">
                    <a:lumMod val="90000"/>
                  </a:schemeClr>
                </a:solidFill>
                <a:latin typeface="+mj-lt"/>
              </a:rPr>
              <a:t>1</a:t>
            </a:r>
          </a:p>
        </p:txBody>
      </p:sp>
      <p:sp>
        <p:nvSpPr>
          <p:cNvPr id="17" name="TextBox 16">
            <a:extLst>
              <a:ext uri="{FF2B5EF4-FFF2-40B4-BE49-F238E27FC236}">
                <a16:creationId xmlns:a16="http://schemas.microsoft.com/office/drawing/2014/main" id="{592F22E2-6329-85C1-03CD-8A780D678F94}"/>
              </a:ext>
            </a:extLst>
          </p:cNvPr>
          <p:cNvSpPr txBox="1"/>
          <p:nvPr/>
        </p:nvSpPr>
        <p:spPr>
          <a:xfrm>
            <a:off x="748626" y="2001137"/>
            <a:ext cx="2178380" cy="369332"/>
          </a:xfrm>
          <a:prstGeom prst="rect">
            <a:avLst/>
          </a:prstGeom>
          <a:noFill/>
        </p:spPr>
        <p:txBody>
          <a:bodyPr wrap="square">
            <a:noAutofit/>
          </a:bodyPr>
          <a:lstStyle/>
          <a:p>
            <a:pPr>
              <a:lnSpc>
                <a:spcPct val="90000"/>
              </a:lnSpc>
            </a:pPr>
            <a:r>
              <a:rPr lang="en-US" altLang="en-US" sz="2800" b="1" dirty="0">
                <a:solidFill>
                  <a:srgbClr val="2E66FF"/>
                </a:solidFill>
              </a:rPr>
              <a:t>Give Now</a:t>
            </a:r>
            <a:endParaRPr lang="en-US" sz="2800" b="1" dirty="0">
              <a:solidFill>
                <a:srgbClr val="2E66FF"/>
              </a:solidFill>
            </a:endParaRPr>
          </a:p>
        </p:txBody>
      </p:sp>
      <p:cxnSp>
        <p:nvCxnSpPr>
          <p:cNvPr id="18" name="Straight Connector 17">
            <a:extLst>
              <a:ext uri="{FF2B5EF4-FFF2-40B4-BE49-F238E27FC236}">
                <a16:creationId xmlns:a16="http://schemas.microsoft.com/office/drawing/2014/main" id="{0EBB3321-621B-F037-C383-6B4F05265D2D}"/>
              </a:ext>
            </a:extLst>
          </p:cNvPr>
          <p:cNvCxnSpPr>
            <a:cxnSpLocks/>
          </p:cNvCxnSpPr>
          <p:nvPr/>
        </p:nvCxnSpPr>
        <p:spPr>
          <a:xfrm>
            <a:off x="994307" y="2436824"/>
            <a:ext cx="0" cy="36576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3992AE1C-C65C-394B-25C9-D428098926AF}"/>
              </a:ext>
            </a:extLst>
          </p:cNvPr>
          <p:cNvCxnSpPr>
            <a:cxnSpLocks/>
          </p:cNvCxnSpPr>
          <p:nvPr/>
        </p:nvCxnSpPr>
        <p:spPr>
          <a:xfrm>
            <a:off x="6878496" y="2436824"/>
            <a:ext cx="1571" cy="36576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80687662"/>
      </p:ext>
    </p:extLst>
  </p:cSld>
  <p:clrMapOvr>
    <a:masterClrMapping/>
  </p:clrMapOvr>
</p:sld>
</file>

<file path=ppt/theme/theme1.xml><?xml version="1.0" encoding="utf-8"?>
<a:theme xmlns:a="http://schemas.openxmlformats.org/drawingml/2006/main" name="Thrivent - White">
  <a:themeElements>
    <a:clrScheme name="Thrivent TB">
      <a:dk1>
        <a:srgbClr val="000000"/>
      </a:dk1>
      <a:lt1>
        <a:srgbClr val="FFFFFF"/>
      </a:lt1>
      <a:dk2>
        <a:srgbClr val="000000"/>
      </a:dk2>
      <a:lt2>
        <a:srgbClr val="F2F2F2"/>
      </a:lt2>
      <a:accent1>
        <a:srgbClr val="C7AB75"/>
      </a:accent1>
      <a:accent2>
        <a:srgbClr val="2E66FF"/>
      </a:accent2>
      <a:accent3>
        <a:srgbClr val="F4633A"/>
      </a:accent3>
      <a:accent4>
        <a:srgbClr val="00F3B3"/>
      </a:accent4>
      <a:accent5>
        <a:srgbClr val="FFAA8D"/>
      </a:accent5>
      <a:accent6>
        <a:srgbClr val="9482FF"/>
      </a:accent6>
      <a:hlink>
        <a:srgbClr val="000499"/>
      </a:hlink>
      <a:folHlink>
        <a:srgbClr val="F2F0A1"/>
      </a:folHlink>
    </a:clrScheme>
    <a:fontScheme name="Thrivent - Baskerville Arial">
      <a:majorFont>
        <a:latin typeface="Baskerville Old Face"/>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Black">
      <a:srgbClr val="000000"/>
    </a:custClr>
    <a:custClr name="White">
      <a:srgbClr val="FFFFFF"/>
    </a:custClr>
    <a:custClr name="5 percent black">
      <a:srgbClr val="F2F2F2"/>
    </a:custClr>
    <a:custClr name="Thrivent Dark Red">
      <a:srgbClr val="BE1D3D"/>
    </a:custClr>
    <a:custClr name="Thrivent Light Red">
      <a:srgbClr val="E30045"/>
    </a:custClr>
    <a:custClr name="Thrivent Gold">
      <a:srgbClr val="C7AB75"/>
    </a:custClr>
    <a:custClr name="Cream">
      <a:srgbClr val="F2F0A1"/>
    </a:custClr>
    <a:custClr name="Coral">
      <a:srgbClr val="F4633A"/>
    </a:custClr>
    <a:custClr name="Peach">
      <a:srgbClr val="FAAA8D"/>
    </a:custClr>
    <a:custClr name="Lavender">
      <a:srgbClr val="DDD8EC"/>
    </a:custClr>
    <a:custClr name="Purple">
      <a:srgbClr val="9482FF"/>
    </a:custClr>
    <a:custClr name="Dark Blue">
      <a:srgbClr val="000499"/>
    </a:custClr>
    <a:custClr name="Blue">
      <a:srgbClr val="2E66FF"/>
    </a:custClr>
    <a:custClr name="Soft Blue">
      <a:srgbClr val="BFD3E6"/>
    </a:custClr>
    <a:custClr name="Mint">
      <a:srgbClr val="00F3B3"/>
    </a:custClr>
  </a:custClr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rivent - Soft White">
  <a:themeElements>
    <a:clrScheme name="Thrivent TB">
      <a:dk1>
        <a:srgbClr val="000000"/>
      </a:dk1>
      <a:lt1>
        <a:srgbClr val="FFFFFF"/>
      </a:lt1>
      <a:dk2>
        <a:srgbClr val="000000"/>
      </a:dk2>
      <a:lt2>
        <a:srgbClr val="F2F2F2"/>
      </a:lt2>
      <a:accent1>
        <a:srgbClr val="C7AB75"/>
      </a:accent1>
      <a:accent2>
        <a:srgbClr val="2E66FF"/>
      </a:accent2>
      <a:accent3>
        <a:srgbClr val="F4633A"/>
      </a:accent3>
      <a:accent4>
        <a:srgbClr val="00F3B3"/>
      </a:accent4>
      <a:accent5>
        <a:srgbClr val="FFAA8D"/>
      </a:accent5>
      <a:accent6>
        <a:srgbClr val="9482FF"/>
      </a:accent6>
      <a:hlink>
        <a:srgbClr val="000499"/>
      </a:hlink>
      <a:folHlink>
        <a:srgbClr val="F2F0A1"/>
      </a:folHlink>
    </a:clrScheme>
    <a:fontScheme name="Thrivent - Baskerville Arial">
      <a:majorFont>
        <a:latin typeface="Baskerville Old Face"/>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Black">
      <a:srgbClr val="000000"/>
    </a:custClr>
    <a:custClr name="White">
      <a:srgbClr val="FFFFFF"/>
    </a:custClr>
    <a:custClr name="5 percent black">
      <a:srgbClr val="F2F2F2"/>
    </a:custClr>
    <a:custClr name="Thrivent Dark Red">
      <a:srgbClr val="BE1D3D"/>
    </a:custClr>
    <a:custClr name="Thrivent Light Red">
      <a:srgbClr val="E30045"/>
    </a:custClr>
    <a:custClr name="Thrivent Gold">
      <a:srgbClr val="C7AB75"/>
    </a:custClr>
    <a:custClr name="Cream">
      <a:srgbClr val="F2F0A1"/>
    </a:custClr>
    <a:custClr name="Coral">
      <a:srgbClr val="F4633A"/>
    </a:custClr>
    <a:custClr name="Peach">
      <a:srgbClr val="FAAA8D"/>
    </a:custClr>
    <a:custClr name="Lavender">
      <a:srgbClr val="DDD8EC"/>
    </a:custClr>
    <a:custClr name="Purple">
      <a:srgbClr val="9482FF"/>
    </a:custClr>
    <a:custClr name="Dark Blue">
      <a:srgbClr val="000499"/>
    </a:custClr>
    <a:custClr name="Blue">
      <a:srgbClr val="2E66FF"/>
    </a:custClr>
    <a:custClr name="Soft Blue">
      <a:srgbClr val="BFD3E6"/>
    </a:custClr>
    <a:custClr name="Mint">
      <a:srgbClr val="00F3B3"/>
    </a:custClr>
  </a:custClr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rivent - Dark">
  <a:themeElements>
    <a:clrScheme name="Custom 45">
      <a:dk1>
        <a:srgbClr val="000000"/>
      </a:dk1>
      <a:lt1>
        <a:srgbClr val="FFFFFF"/>
      </a:lt1>
      <a:dk2>
        <a:srgbClr val="000000"/>
      </a:dk2>
      <a:lt2>
        <a:srgbClr val="F2F2F2"/>
      </a:lt2>
      <a:accent1>
        <a:srgbClr val="C7AB75"/>
      </a:accent1>
      <a:accent2>
        <a:srgbClr val="2E66FF"/>
      </a:accent2>
      <a:accent3>
        <a:srgbClr val="F4633A"/>
      </a:accent3>
      <a:accent4>
        <a:srgbClr val="00F3B3"/>
      </a:accent4>
      <a:accent5>
        <a:srgbClr val="FFAA8D"/>
      </a:accent5>
      <a:accent6>
        <a:srgbClr val="9482FF"/>
      </a:accent6>
      <a:hlink>
        <a:srgbClr val="2E66FF"/>
      </a:hlink>
      <a:folHlink>
        <a:srgbClr val="2E66FF"/>
      </a:folHlink>
    </a:clrScheme>
    <a:fontScheme name="Thrivent - Baskerville Arial">
      <a:majorFont>
        <a:latin typeface="Baskerville Old Face"/>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Black">
      <a:srgbClr val="000000"/>
    </a:custClr>
    <a:custClr name="White">
      <a:srgbClr val="FFFFFF"/>
    </a:custClr>
    <a:custClr name="5 percent black">
      <a:srgbClr val="F2F2F2"/>
    </a:custClr>
    <a:custClr name="Thrivent Dark Red">
      <a:srgbClr val="BE1D3D"/>
    </a:custClr>
    <a:custClr name="Thrivent Light Red">
      <a:srgbClr val="E30045"/>
    </a:custClr>
    <a:custClr name="Thrivent Gold">
      <a:srgbClr val="C7AB75"/>
    </a:custClr>
    <a:custClr name="Cream">
      <a:srgbClr val="F2F0A1"/>
    </a:custClr>
    <a:custClr name="Coral">
      <a:srgbClr val="F4633A"/>
    </a:custClr>
    <a:custClr name="Peach">
      <a:srgbClr val="FAAA8D"/>
    </a:custClr>
    <a:custClr name="Lavender">
      <a:srgbClr val="DDD8EC"/>
    </a:custClr>
    <a:custClr name="Purple">
      <a:srgbClr val="9482FF"/>
    </a:custClr>
    <a:custClr name="Dark Blue">
      <a:srgbClr val="000499"/>
    </a:custClr>
    <a:custClr name="Blue">
      <a:srgbClr val="2E66FF"/>
    </a:custClr>
    <a:custClr name="Soft Blue">
      <a:srgbClr val="BFD3E6"/>
    </a:custClr>
    <a:custClr name="Mint">
      <a:srgbClr val="00F3B3"/>
    </a:custClr>
  </a:custClr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Black">
      <a:srgbClr val="000000"/>
    </a:custClr>
    <a:custClr name="White">
      <a:srgbClr val="FFFFFF"/>
    </a:custClr>
    <a:custClr name="5 percent black">
      <a:srgbClr val="F2F2F2"/>
    </a:custClr>
    <a:custClr name="Thrivent Dark Red">
      <a:srgbClr val="BE1D3D"/>
    </a:custClr>
    <a:custClr name="Thrivent Light Red">
      <a:srgbClr val="E30045"/>
    </a:custClr>
    <a:custClr name="Thrivent Gold">
      <a:srgbClr val="C7AB75"/>
    </a:custClr>
    <a:custClr name="Cream">
      <a:srgbClr val="F2F0A1"/>
    </a:custClr>
    <a:custClr name="Coral">
      <a:srgbClr val="F4633A"/>
    </a:custClr>
    <a:custClr name="Peach">
      <a:srgbClr val="FAAA8D"/>
    </a:custClr>
    <a:custClr name="Lavender">
      <a:srgbClr val="DDD8EC"/>
    </a:custClr>
    <a:custClr name="Purple">
      <a:srgbClr val="9482FF"/>
    </a:custClr>
    <a:custClr name="Dark Blue">
      <a:srgbClr val="000499"/>
    </a:custClr>
    <a:custClr name="Blue">
      <a:srgbClr val="2E66FF"/>
    </a:custClr>
    <a:custClr name="Soft Blue">
      <a:srgbClr val="BFD3E6"/>
    </a:custClr>
    <a:custClr name="Mint">
      <a:srgbClr val="00F3B3"/>
    </a:custClr>
  </a:custClr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mso-contentType ?>
<spe:Receivers xmlns:spe="http://schemas.microsoft.com/sharepoint/events">
  <Receiver>
    <Name>Policy Auditing</Name>
    <Synchronization>Synchronous</Synchronization>
    <Type>10001</Type>
    <SequenceNumber>1100</SequenceNumber>
    <Url/>
    <Assembly>Microsoft.Office.Policy, Version=16.0.0.0, Culture=neutral, PublicKeyToken=71e9bce111e9429c</Assembly>
    <Class>Microsoft.Office.RecordsManagement.Internal.AuditHandler</Class>
    <Data/>
    <Filter/>
  </Receiver>
  <Receiver>
    <Name>Policy Auditing</Name>
    <Synchronization>Synchronous</Synchronization>
    <Type>10002</Type>
    <SequenceNumber>1101</SequenceNumber>
    <Url/>
    <Assembly>Microsoft.Office.Policy, Version=16.0.0.0, Culture=neutral, PublicKeyToken=71e9bce111e9429c</Assembly>
    <Class>Microsoft.Office.RecordsManagement.Internal.AuditHandler</Class>
    <Data/>
    <Filter/>
  </Receiver>
  <Receiver>
    <Name>Policy Auditing</Name>
    <Synchronization>Synchronous</Synchronization>
    <Type>10004</Type>
    <SequenceNumber>1102</SequenceNumber>
    <Url/>
    <Assembly>Microsoft.Office.Policy, Version=16.0.0.0, Culture=neutral, PublicKeyToken=71e9bce111e9429c</Assembly>
    <Class>Microsoft.Office.RecordsManagement.Internal.AuditHandler</Class>
    <Data/>
    <Filter/>
  </Receiver>
  <Receiver>
    <Name>Policy Auditing</Name>
    <Synchronization>Synchronous</Synchronization>
    <Type>10006</Type>
    <SequenceNumber>1103</SequenceNumber>
    <Url/>
    <Assembly>Microsoft.Office.Policy, Version=16.0.0.0, Culture=neutral, PublicKeyToken=71e9bce111e9429c</Assembly>
    <Class>Microsoft.Office.RecordsManagement.Internal.AuditHandler</Class>
    <Data/>
    <Filter/>
  </Receiver>
</spe:Receivers>
</file>

<file path=customXml/item3.xml><?xml version="1.0" encoding="utf-8"?>
<p:properties xmlns:p="http://schemas.microsoft.com/office/2006/metadata/properties" xmlns:xsi="http://www.w3.org/2001/XMLSchema-instance" xmlns:pc="http://schemas.microsoft.com/office/infopath/2007/PartnerControls">
  <documentManagement>
    <TaxCatchAll xmlns="56b3378c-42cb-41dc-9c05-5327e3fb1bca" xsi:nil="true"/>
    <SharedWithUsers xmlns="6356c91e-0591-4633-a126-f4026bafc479">
      <UserInfo>
        <DisplayName>Kelly Reed</DisplayName>
        <AccountId>412</AccountId>
        <AccountType/>
      </UserInfo>
    </SharedWithUsers>
    <lcf76f155ced4ddcb4097134ff3c332f xmlns="e2af3888-c5a2-43f8-ba29-f2580b7e9ed2">
      <Terms xmlns="http://schemas.microsoft.com/office/infopath/2007/PartnerControls"/>
    </lcf76f155ced4ddcb4097134ff3c332f>
  </documentManagement>
</p:properties>
</file>

<file path=customXml/item4.xml><?xml version="1.0" encoding="utf-8"?>
<?mso-contentType ?>
<p:Policy xmlns:p="office.server.policy" id="" local="true">
  <p:Name>Document</p:Name>
  <p:Description/>
  <p:Statement/>
  <p:PolicyItems>
    <p:PolicyItem featureId="Microsoft.Office.RecordsManagement.PolicyFeatures.PolicyAudit" staticId="0x0101|1757814118" UniqueId="3ceac4c9-1244-4cdd-a5d7-caf39eb5a5fe">
      <p:Name>Auditing</p:Name>
      <p:Description>Audits user actions on documents and list items to the Audit Log.</p:Description>
      <p:CustomData>
        <Audit>
          <Update/>
          <CheckInOut/>
          <MoveCopy/>
          <DeleteRestore/>
        </Audit>
      </p:CustomData>
    </p:PolicyItem>
  </p:PolicyItems>
</p:Policy>
</file>

<file path=customXml/item5.xml><?xml version="1.0" encoding="utf-8"?>
<ct:contentTypeSchema xmlns:ct="http://schemas.microsoft.com/office/2006/metadata/contentType" xmlns:ma="http://schemas.microsoft.com/office/2006/metadata/properties/metaAttributes" ct:_="" ma:_="" ma:contentTypeName="Document" ma:contentTypeID="0x010100EBA00902D473B040B4B776D326A21902" ma:contentTypeVersion="16" ma:contentTypeDescription="Create a new document." ma:contentTypeScope="" ma:versionID="5631a77476f8bc94d52603d60b839cc3">
  <xsd:schema xmlns:xsd="http://www.w3.org/2001/XMLSchema" xmlns:xs="http://www.w3.org/2001/XMLSchema" xmlns:p="http://schemas.microsoft.com/office/2006/metadata/properties" xmlns:ns1="http://schemas.microsoft.com/sharepoint/v3" xmlns:ns3="56b3378c-42cb-41dc-9c05-5327e3fb1bca" xmlns:ns4="e2af3888-c5a2-43f8-ba29-f2580b7e9ed2" xmlns:ns5="6356c91e-0591-4633-a126-f4026bafc479" targetNamespace="http://schemas.microsoft.com/office/2006/metadata/properties" ma:root="true" ma:fieldsID="3e911c536456aa511d4e1e1ebcb822ca" ns1:_="" ns3:_="" ns4:_="" ns5:_="">
    <xsd:import namespace="http://schemas.microsoft.com/sharepoint/v3"/>
    <xsd:import namespace="56b3378c-42cb-41dc-9c05-5327e3fb1bca"/>
    <xsd:import namespace="e2af3888-c5a2-43f8-ba29-f2580b7e9ed2"/>
    <xsd:import namespace="6356c91e-0591-4633-a126-f4026bafc479"/>
    <xsd:element name="properties">
      <xsd:complexType>
        <xsd:sequence>
          <xsd:element name="documentManagement">
            <xsd:complexType>
              <xsd:all>
                <xsd:element ref="ns1:_dlc_Exempt" minOccurs="0"/>
                <xsd:element ref="ns3:TaxCatchAll" minOccurs="0"/>
                <xsd:element ref="ns3:TaxCatchAllLabel" minOccurs="0"/>
                <xsd:element ref="ns4:MediaServiceMetadata" minOccurs="0"/>
                <xsd:element ref="ns4:MediaServiceFastMetadata" minOccurs="0"/>
                <xsd:element ref="ns5:SharedWithUsers" minOccurs="0"/>
                <xsd:element ref="ns5:SharedWithDetails" minOccurs="0"/>
                <xsd:element ref="ns4:lcf76f155ced4ddcb4097134ff3c332f" minOccurs="0"/>
                <xsd:element ref="ns4:MediaServiceObjectDetectorVersions" minOccurs="0"/>
                <xsd:element ref="ns4:MediaServiceOCR" minOccurs="0"/>
                <xsd:element ref="ns4:MediaServiceGenerationTime" minOccurs="0"/>
                <xsd:element ref="ns4:MediaServiceEventHashCode" minOccurs="0"/>
                <xsd:element ref="ns4:MediaServiceDateTaken" minOccurs="0"/>
                <xsd:element ref="ns4:MediaServiceLocation" minOccurs="0"/>
                <xsd:element ref="ns4:MediaLengthInSeconds" minOccurs="0"/>
                <xsd:element ref="ns4: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dlc_Exempt" ma:index="8" nillable="true" ma:displayName="Exempt from Policy" ma:hidden="true" ma:internalName="_dlc_Exempt"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56b3378c-42cb-41dc-9c05-5327e3fb1bca"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0ca096ed-905a-44cf-a80b-591e806d3cc9}" ma:internalName="TaxCatchAll" ma:showField="CatchAllData" ma:web="6356c91e-0591-4633-a126-f4026bafc479">
      <xsd:complexType>
        <xsd:complexContent>
          <xsd:extension base="dms:MultiChoiceLookup">
            <xsd:sequence>
              <xsd:element name="Value" type="dms:Lookup" maxOccurs="unbounded" minOccurs="0" nillable="true"/>
            </xsd:sequence>
          </xsd:extension>
        </xsd:complexContent>
      </xsd:complexType>
    </xsd:element>
    <xsd:element name="TaxCatchAllLabel" ma:index="11" nillable="true" ma:displayName="Taxonomy Catch All Column1" ma:hidden="true" ma:list="{0ca096ed-905a-44cf-a80b-591e806d3cc9}" ma:internalName="TaxCatchAllLabel" ma:readOnly="true" ma:showField="CatchAllDataLabel" ma:web="6356c91e-0591-4633-a126-f4026bafc479">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e2af3888-c5a2-43f8-ba29-f2580b7e9ed2" elementFormDefault="qualified">
    <xsd:import namespace="http://schemas.microsoft.com/office/2006/documentManagement/types"/>
    <xsd:import namespace="http://schemas.microsoft.com/office/infopath/2007/PartnerControls"/>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9afaa8e7-25b4-485f-88b1-2029d9007e1d"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DateTaken" ma:index="22" nillable="true" ma:displayName="MediaServiceDateTaken" ma:hidden="true" ma:indexed="true" ma:internalName="MediaServiceDateTaken" ma:readOnly="true">
      <xsd:simpleType>
        <xsd:restriction base="dms:Text"/>
      </xsd:simpleType>
    </xsd:element>
    <xsd:element name="MediaServiceLocation" ma:index="23" nillable="true" ma:displayName="Location" ma:indexed="true" ma:internalName="MediaServiceLocation" ma:readOnly="true">
      <xsd:simpleType>
        <xsd:restriction base="dms:Text"/>
      </xsd:simpleType>
    </xsd:element>
    <xsd:element name="MediaLengthInSeconds" ma:index="24" nillable="true" ma:displayName="MediaLengthInSeconds" ma:hidden="true" ma:internalName="MediaLengthInSeconds" ma:readOnly="true">
      <xsd:simpleType>
        <xsd:restriction base="dms:Unknown"/>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356c91e-0591-4633-a126-f4026bafc479"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ma:index="9"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6.xml><?xml version="1.0" encoding="utf-8"?>
<?mso-contentType ?>
<SharedContentType xmlns="Microsoft.SharePoint.Taxonomy.ContentTypeSync" SourceId="9afaa8e7-25b4-485f-88b1-2029d9007e1d" ContentTypeId="0x0101" PreviousValue="false"/>
</file>

<file path=customXml/itemProps1.xml><?xml version="1.0" encoding="utf-8"?>
<ds:datastoreItem xmlns:ds="http://schemas.openxmlformats.org/officeDocument/2006/customXml" ds:itemID="{4ECFDB9C-9BF4-46D7-8FB8-320D46AA48BC}">
  <ds:schemaRefs>
    <ds:schemaRef ds:uri="http://schemas.microsoft.com/sharepoint/v3/contenttype/forms"/>
  </ds:schemaRefs>
</ds:datastoreItem>
</file>

<file path=customXml/itemProps2.xml><?xml version="1.0" encoding="utf-8"?>
<ds:datastoreItem xmlns:ds="http://schemas.openxmlformats.org/officeDocument/2006/customXml" ds:itemID="{A979FC43-C5C3-469B-AEEE-61AA9A828515}">
  <ds:schemaRefs>
    <ds:schemaRef ds:uri="http://schemas.microsoft.com/sharepoint/events"/>
  </ds:schemaRefs>
</ds:datastoreItem>
</file>

<file path=customXml/itemProps3.xml><?xml version="1.0" encoding="utf-8"?>
<ds:datastoreItem xmlns:ds="http://schemas.openxmlformats.org/officeDocument/2006/customXml" ds:itemID="{8B8A8AB9-07A8-46E8-8A27-92144D64091F}">
  <ds:schemaRefs>
    <ds:schemaRef ds:uri="http://schemas.microsoft.com/office/infopath/2007/PartnerControls"/>
    <ds:schemaRef ds:uri="http://schemas.microsoft.com/office/2006/documentManagement/types"/>
    <ds:schemaRef ds:uri="http://www.w3.org/XML/1998/namespace"/>
    <ds:schemaRef ds:uri="e2af3888-c5a2-43f8-ba29-f2580b7e9ed2"/>
    <ds:schemaRef ds:uri="http://purl.org/dc/elements/1.1/"/>
    <ds:schemaRef ds:uri="http://schemas.microsoft.com/sharepoint/v3"/>
    <ds:schemaRef ds:uri="6356c91e-0591-4633-a126-f4026bafc479"/>
    <ds:schemaRef ds:uri="http://schemas.openxmlformats.org/package/2006/metadata/core-properties"/>
    <ds:schemaRef ds:uri="http://purl.org/dc/dcmitype/"/>
    <ds:schemaRef ds:uri="56b3378c-42cb-41dc-9c05-5327e3fb1bca"/>
    <ds:schemaRef ds:uri="http://schemas.microsoft.com/office/2006/metadata/properties"/>
    <ds:schemaRef ds:uri="http://purl.org/dc/terms/"/>
  </ds:schemaRefs>
</ds:datastoreItem>
</file>

<file path=customXml/itemProps4.xml><?xml version="1.0" encoding="utf-8"?>
<ds:datastoreItem xmlns:ds="http://schemas.openxmlformats.org/officeDocument/2006/customXml" ds:itemID="{5EFF3119-E77B-4C14-8D06-E06AAC78CC6A}">
  <ds:schemaRefs>
    <ds:schemaRef ds:uri="office.server.policy"/>
  </ds:schemaRefs>
</ds:datastoreItem>
</file>

<file path=customXml/itemProps5.xml><?xml version="1.0" encoding="utf-8"?>
<ds:datastoreItem xmlns:ds="http://schemas.openxmlformats.org/officeDocument/2006/customXml" ds:itemID="{BDB60537-1931-4E7B-954B-F384CE275FA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56b3378c-42cb-41dc-9c05-5327e3fb1bca"/>
    <ds:schemaRef ds:uri="e2af3888-c5a2-43f8-ba29-f2580b7e9ed2"/>
    <ds:schemaRef ds:uri="6356c91e-0591-4633-a126-f4026bafc47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6.xml><?xml version="1.0" encoding="utf-8"?>
<ds:datastoreItem xmlns:ds="http://schemas.openxmlformats.org/officeDocument/2006/customXml" ds:itemID="{39376CD5-AA53-4542-B916-A4D8DEC227C2}">
  <ds:schemaRefs>
    <ds:schemaRef ds:uri="Microsoft.SharePoint.Taxonomy.ContentTypeSync"/>
  </ds:schemaRefs>
</ds:datastoreItem>
</file>

<file path=docProps/app.xml><?xml version="1.0" encoding="utf-8"?>
<Properties xmlns="http://schemas.openxmlformats.org/officeDocument/2006/extended-properties" xmlns:vt="http://schemas.openxmlformats.org/officeDocument/2006/docPropsVTypes">
  <TotalTime>16907</TotalTime>
  <Words>4465</Words>
  <Application>Microsoft Office PowerPoint</Application>
  <PresentationFormat>Widescreen</PresentationFormat>
  <Paragraphs>340</Paragraphs>
  <Slides>27</Slides>
  <Notes>24</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27</vt:i4>
      </vt:variant>
    </vt:vector>
  </HeadingPairs>
  <TitlesOfParts>
    <vt:vector size="35" baseType="lpstr">
      <vt:lpstr>Arial</vt:lpstr>
      <vt:lpstr>Baskerville Old Face</vt:lpstr>
      <vt:lpstr>Calibri</vt:lpstr>
      <vt:lpstr>Courier New</vt:lpstr>
      <vt:lpstr>Praxis Com Light</vt:lpstr>
      <vt:lpstr>Thrivent - White</vt:lpstr>
      <vt:lpstr>Thrivent - Soft White</vt:lpstr>
      <vt:lpstr>Thrivent - Dark</vt:lpstr>
      <vt:lpstr>Charitable planning to maximize impact</vt:lpstr>
      <vt:lpstr>Disclosure/Disclaimer</vt:lpstr>
      <vt:lpstr>Why do people give?*</vt:lpstr>
      <vt:lpstr>Expressing your generosity</vt:lpstr>
      <vt:lpstr>How a Charitable Fund Works</vt:lpstr>
      <vt:lpstr>Ways to give</vt:lpstr>
      <vt:lpstr>Categories of Giving</vt:lpstr>
      <vt:lpstr>Give Now. Give Later. Give &amp; Receive.™ </vt:lpstr>
      <vt:lpstr>We’re all familiar with the concept of taking out our checkbook and donating in response to an appeal, but we can also be more strategic and give in bigger, wiser ways.</vt:lpstr>
      <vt:lpstr>Donor-advised funds</vt:lpstr>
      <vt:lpstr>Appreciated securities</vt:lpstr>
      <vt:lpstr>Qualified charitable distributions (QCDs)</vt:lpstr>
      <vt:lpstr>Give Now. Give Later. Give &amp; Receive.™ </vt:lpstr>
      <vt:lpstr>Many people need or want the flexibility to use their assets while living but also want to continue to support the charities and causes that are important to them after their passing. “Give Later” options provide those opportunities. </vt:lpstr>
      <vt:lpstr>Life insurance</vt:lpstr>
      <vt:lpstr>Beneficiary Proceeds &amp; Bequests</vt:lpstr>
      <vt:lpstr>Give Now. Give Later. Give &amp; Receive.™ </vt:lpstr>
      <vt:lpstr>You can also make a charitable gift and receive ongoing income payments for life or a term of years. The remainder provides charitable support.</vt:lpstr>
      <vt:lpstr>Charitable Gift Annuity</vt:lpstr>
      <vt:lpstr>Charitable Remainder Trust</vt:lpstr>
      <vt:lpstr>Next Steps</vt:lpstr>
      <vt:lpstr>What now?</vt:lpstr>
      <vt:lpstr>Together, we can help you lead lives of meaning and gratitude</vt:lpstr>
      <vt:lpstr>Your Gift Planners</vt:lpstr>
      <vt:lpstr>About Thrivent Charitable Impact &amp; Investing</vt:lpstr>
      <vt:lpstr>Thank you</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Sarita Walsh</dc:creator>
  <cp:lastModifiedBy>Karen Voracek</cp:lastModifiedBy>
  <cp:revision>619</cp:revision>
  <dcterms:created xsi:type="dcterms:W3CDTF">2019-11-15T17:43:35Z</dcterms:created>
  <dcterms:modified xsi:type="dcterms:W3CDTF">2024-03-09T18:58:11Z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0x010100EBA00902D473B040B4B776D326A21902</vt:lpwstr>
  </property>
  <property fmtid="{D5CDD505-2E9C-101B-9397-08002B2CF9AE}" pid="3" name="MediaServiceImageTags">
    <vt:lpwstr/>
  </property>
</Properties>
</file>